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2" r:id="rId5"/>
    <p:sldMasterId id="2147483659" r:id="rId6"/>
  </p:sldMasterIdLst>
  <p:notesMasterIdLst>
    <p:notesMasterId r:id="rId21"/>
  </p:notesMasterIdLst>
  <p:handoutMasterIdLst>
    <p:handoutMasterId r:id="rId22"/>
  </p:handoutMasterIdLst>
  <p:sldIdLst>
    <p:sldId id="256" r:id="rId7"/>
    <p:sldId id="274" r:id="rId8"/>
    <p:sldId id="276" r:id="rId9"/>
    <p:sldId id="275" r:id="rId10"/>
    <p:sldId id="261" r:id="rId11"/>
    <p:sldId id="277" r:id="rId12"/>
    <p:sldId id="272" r:id="rId13"/>
    <p:sldId id="263" r:id="rId14"/>
    <p:sldId id="260" r:id="rId15"/>
    <p:sldId id="279" r:id="rId16"/>
    <p:sldId id="265" r:id="rId17"/>
    <p:sldId id="278" r:id="rId18"/>
    <p:sldId id="280" r:id="rId19"/>
    <p:sldId id="25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B01B"/>
    <a:srgbClr val="527F00"/>
    <a:srgbClr val="83999B"/>
    <a:srgbClr val="BE4F28"/>
    <a:srgbClr val="00425B"/>
    <a:srgbClr val="6F2871"/>
    <a:srgbClr val="B8B8B8"/>
    <a:srgbClr val="7B3D6A"/>
    <a:srgbClr val="717171"/>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33"/>
    <p:restoredTop sz="94686"/>
  </p:normalViewPr>
  <p:slideViewPr>
    <p:cSldViewPr snapToGrid="0" snapToObjects="1">
      <p:cViewPr varScale="1">
        <p:scale>
          <a:sx n="81" d="100"/>
          <a:sy n="81" d="100"/>
        </p:scale>
        <p:origin x="86" y="67"/>
      </p:cViewPr>
      <p:guideLst/>
    </p:cSldViewPr>
  </p:slid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139CFB-999D-479B-9069-45023200DF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BAEEC53-9562-4D16-BA33-21821FFF906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98A0D0-A698-4236-A56E-12542BC00913}" type="datetimeFigureOut">
              <a:rPr lang="en-GB" smtClean="0"/>
              <a:t>30/03/2022</a:t>
            </a:fld>
            <a:endParaRPr lang="en-GB"/>
          </a:p>
        </p:txBody>
      </p:sp>
      <p:sp>
        <p:nvSpPr>
          <p:cNvPr id="4" name="Footer Placeholder 3">
            <a:extLst>
              <a:ext uri="{FF2B5EF4-FFF2-40B4-BE49-F238E27FC236}">
                <a16:creationId xmlns:a16="http://schemas.microsoft.com/office/drawing/2014/main" id="{5BA3078B-B690-4F66-A4BA-19BD51CBD2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877C8D6-4D11-4556-8DB6-718FB062A8D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901897-19F2-45CE-837B-BF0AD2230E0C}" type="slidenum">
              <a:rPr lang="en-GB" smtClean="0"/>
              <a:t>‹#›</a:t>
            </a:fld>
            <a:endParaRPr lang="en-GB"/>
          </a:p>
        </p:txBody>
      </p:sp>
    </p:spTree>
    <p:extLst>
      <p:ext uri="{BB962C8B-B14F-4D97-AF65-F5344CB8AC3E}">
        <p14:creationId xmlns:p14="http://schemas.microsoft.com/office/powerpoint/2010/main" val="3352426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22491C-7928-D448-9F69-6662C9F0A68E}" type="datetimeFigureOut">
              <a:rPr lang="en-GB" smtClean="0"/>
              <a:t>30/03/2022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190A21-7E42-514C-ADA5-1E5E43241860}" type="slidenum">
              <a:rPr lang="en-GB" smtClean="0"/>
              <a:t>‹#›</a:t>
            </a:fld>
            <a:endParaRPr lang="en-GB"/>
          </a:p>
        </p:txBody>
      </p:sp>
    </p:spTree>
    <p:extLst>
      <p:ext uri="{BB962C8B-B14F-4D97-AF65-F5344CB8AC3E}">
        <p14:creationId xmlns:p14="http://schemas.microsoft.com/office/powerpoint/2010/main" val="753739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190A21-7E42-514C-ADA5-1E5E43241860}" type="slidenum">
              <a:rPr lang="en-GB" smtClean="0"/>
              <a:t>3</a:t>
            </a:fld>
            <a:endParaRPr lang="en-GB"/>
          </a:p>
        </p:txBody>
      </p:sp>
    </p:spTree>
    <p:extLst>
      <p:ext uri="{BB962C8B-B14F-4D97-AF65-F5344CB8AC3E}">
        <p14:creationId xmlns:p14="http://schemas.microsoft.com/office/powerpoint/2010/main" val="3704520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190A21-7E42-514C-ADA5-1E5E43241860}" type="slidenum">
              <a:rPr lang="en-GB" smtClean="0"/>
              <a:t>9</a:t>
            </a:fld>
            <a:endParaRPr lang="en-GB"/>
          </a:p>
        </p:txBody>
      </p:sp>
    </p:spTree>
    <p:extLst>
      <p:ext uri="{BB962C8B-B14F-4D97-AF65-F5344CB8AC3E}">
        <p14:creationId xmlns:p14="http://schemas.microsoft.com/office/powerpoint/2010/main" val="3988277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rgbClr val="B8B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0"/>
          <p:cNvSpPr>
            <a:spLocks noGrp="1"/>
          </p:cNvSpPr>
          <p:nvPr>
            <p:ph type="title" hasCustomPrompt="1"/>
          </p:nvPr>
        </p:nvSpPr>
        <p:spPr>
          <a:xfrm>
            <a:off x="755650" y="3050496"/>
            <a:ext cx="8716300" cy="491095"/>
          </a:xfrm>
          <a:prstGeom prst="rect">
            <a:avLst/>
          </a:prstGeom>
        </p:spPr>
        <p:txBody>
          <a:bodyPr/>
          <a:lstStyle>
            <a:lvl1pPr>
              <a:defRPr sz="4000" b="1" i="0">
                <a:latin typeface="Source Sans Pro" panose="020F0502020204030204" pitchFamily="34" charset="0"/>
                <a:ea typeface="Source Sans Pro" panose="020F0502020204030204" pitchFamily="34" charset="0"/>
                <a:cs typeface="Source Sans Pro" panose="020F0502020204030204" pitchFamily="34" charset="0"/>
              </a:defRPr>
            </a:lvl1pPr>
          </a:lstStyle>
          <a:p>
            <a:r>
              <a:rPr lang="en-US"/>
              <a:t>Presentation title</a:t>
            </a:r>
          </a:p>
        </p:txBody>
      </p:sp>
      <p:sp>
        <p:nvSpPr>
          <p:cNvPr id="8" name="Text Placeholder 17"/>
          <p:cNvSpPr>
            <a:spLocks noGrp="1"/>
          </p:cNvSpPr>
          <p:nvPr>
            <p:ph type="body" sz="quarter" idx="10" hasCustomPrompt="1"/>
          </p:nvPr>
        </p:nvSpPr>
        <p:spPr>
          <a:xfrm>
            <a:off x="755650" y="3658235"/>
            <a:ext cx="8715375" cy="547688"/>
          </a:xfrm>
          <a:prstGeom prst="rect">
            <a:avLst/>
          </a:prstGeom>
        </p:spPr>
        <p:txBody>
          <a:bodyPr/>
          <a:lstStyle>
            <a:lvl1pPr marL="0" indent="0">
              <a:buNone/>
              <a:defRPr sz="3600" b="0" i="0">
                <a:latin typeface="Source Sans Pro" panose="020B0503030403020204" pitchFamily="34" charset="0"/>
                <a:ea typeface="Source Sans Pro" panose="020B0503030403020204" pitchFamily="34" charset="0"/>
                <a:cs typeface="Source Sans Pro" panose="020B0503030403020204" pitchFamily="34" charset="0"/>
              </a:defRPr>
            </a:lvl1pPr>
          </a:lstStyle>
          <a:p>
            <a:pPr lvl="0"/>
            <a:r>
              <a:rPr lang="en-US"/>
              <a:t>Presentation sub-title</a:t>
            </a:r>
          </a:p>
        </p:txBody>
      </p:sp>
      <p:sp>
        <p:nvSpPr>
          <p:cNvPr id="9" name="Text Placeholder 19"/>
          <p:cNvSpPr>
            <a:spLocks noGrp="1"/>
          </p:cNvSpPr>
          <p:nvPr>
            <p:ph type="body" sz="quarter" idx="11" hasCustomPrompt="1"/>
          </p:nvPr>
        </p:nvSpPr>
        <p:spPr>
          <a:xfrm>
            <a:off x="755650" y="4681284"/>
            <a:ext cx="8715375" cy="804862"/>
          </a:xfrm>
          <a:prstGeom prst="rect">
            <a:avLst/>
          </a:prstGeom>
        </p:spPr>
        <p:txBody>
          <a:bodyPr/>
          <a:lstStyle>
            <a:lvl1pPr marL="0" indent="0">
              <a:buNone/>
              <a:defRPr sz="2800" b="0" i="0">
                <a:latin typeface="Source Sans Pro" panose="020B0503030403020204" pitchFamily="34" charset="0"/>
                <a:ea typeface="Source Sans Pro" panose="020B0503030403020204" pitchFamily="34" charset="0"/>
                <a:cs typeface="Source Sans Pro" panose="020B0503030403020204" pitchFamily="34" charset="0"/>
              </a:defRPr>
            </a:lvl1pPr>
          </a:lstStyle>
          <a:p>
            <a:pPr lvl="0"/>
            <a:r>
              <a:rPr lang="en-US"/>
              <a:t>Author, Date</a:t>
            </a:r>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5650" y="529558"/>
            <a:ext cx="2285262" cy="756214"/>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204954" y="-469342"/>
            <a:ext cx="3904454" cy="7796684"/>
          </a:xfrm>
          <a:prstGeom prst="rect">
            <a:avLst/>
          </a:prstGeom>
        </p:spPr>
      </p:pic>
      <p:cxnSp>
        <p:nvCxnSpPr>
          <p:cNvPr id="12" name="Straight Connector 11"/>
          <p:cNvCxnSpPr/>
          <p:nvPr userDrawn="1"/>
        </p:nvCxnSpPr>
        <p:spPr>
          <a:xfrm>
            <a:off x="755650" y="4450024"/>
            <a:ext cx="8726678"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158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_5-column 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160" y="341024"/>
            <a:ext cx="8746948" cy="519375"/>
          </a:xfrm>
        </p:spPr>
        <p:txBody>
          <a:bodyPr/>
          <a:lstStyle>
            <a:lvl1pPr>
              <a:defRPr baseline="0"/>
            </a:lvl1pPr>
          </a:lstStyle>
          <a:p>
            <a:r>
              <a:rPr lang="en-US"/>
              <a:t>Slide title</a:t>
            </a:r>
          </a:p>
        </p:txBody>
      </p:sp>
      <p:sp>
        <p:nvSpPr>
          <p:cNvPr id="3" name="Text Placeholder 13"/>
          <p:cNvSpPr>
            <a:spLocks noGrp="1"/>
          </p:cNvSpPr>
          <p:nvPr>
            <p:ph type="body" sz="quarter" idx="22" hasCustomPrompt="1"/>
          </p:nvPr>
        </p:nvSpPr>
        <p:spPr>
          <a:xfrm>
            <a:off x="716493" y="2138568"/>
            <a:ext cx="1892300" cy="3444169"/>
          </a:xfrm>
        </p:spPr>
        <p:txBody>
          <a:bodyPr>
            <a:noAutofit/>
          </a:bodyPr>
          <a:lstStyle>
            <a:lvl1pPr marL="88900" indent="-88900">
              <a:tabLst/>
              <a:defRPr sz="800" b="0" i="0">
                <a:latin typeface="Work Sans" charset="0"/>
                <a:ea typeface="Work Sans" charset="0"/>
                <a:cs typeface="Work Sans" charset="0"/>
              </a:defRPr>
            </a:lvl1pPr>
            <a:lvl2pPr>
              <a:defRPr sz="1000"/>
            </a:lvl2pPr>
            <a:lvl3pPr>
              <a:defRPr sz="1000"/>
            </a:lvl3pPr>
            <a:lvl4pPr>
              <a:defRPr sz="1000"/>
            </a:lvl4pPr>
            <a:lvl5pPr>
              <a:defRPr sz="1000"/>
            </a:lvl5pPr>
          </a:lstStyle>
          <a:p>
            <a:pPr lvl="0"/>
            <a:r>
              <a:rPr lang="en-US"/>
              <a:t>Bullet 1</a:t>
            </a:r>
          </a:p>
          <a:p>
            <a:pPr lvl="0"/>
            <a:r>
              <a:rPr lang="en-US"/>
              <a:t>Bullet 2</a:t>
            </a:r>
          </a:p>
          <a:p>
            <a:pPr lvl="0"/>
            <a:r>
              <a:rPr lang="en-US"/>
              <a:t>Bullet 3</a:t>
            </a:r>
          </a:p>
          <a:p>
            <a:pPr lvl="0"/>
            <a:r>
              <a:rPr lang="en-US"/>
              <a:t>Bullet 4</a:t>
            </a:r>
          </a:p>
        </p:txBody>
      </p:sp>
      <p:sp>
        <p:nvSpPr>
          <p:cNvPr id="4" name="Text Placeholder 13"/>
          <p:cNvSpPr>
            <a:spLocks noGrp="1"/>
          </p:cNvSpPr>
          <p:nvPr>
            <p:ph type="body" sz="quarter" idx="23" hasCustomPrompt="1"/>
          </p:nvPr>
        </p:nvSpPr>
        <p:spPr>
          <a:xfrm>
            <a:off x="2952217" y="2138568"/>
            <a:ext cx="1892300" cy="3444169"/>
          </a:xfrm>
        </p:spPr>
        <p:txBody>
          <a:bodyPr>
            <a:noAutofit/>
          </a:bodyPr>
          <a:lstStyle>
            <a:lvl1pPr marL="88900" indent="-88900">
              <a:tabLst/>
              <a:defRPr sz="800" b="0" i="0">
                <a:latin typeface="Work Sans" charset="0"/>
                <a:ea typeface="Work Sans" charset="0"/>
                <a:cs typeface="Work Sans" charset="0"/>
              </a:defRPr>
            </a:lvl1pPr>
            <a:lvl2pPr>
              <a:defRPr sz="1000"/>
            </a:lvl2pPr>
            <a:lvl3pPr>
              <a:defRPr sz="1000"/>
            </a:lvl3pPr>
            <a:lvl4pPr>
              <a:defRPr sz="1000"/>
            </a:lvl4pPr>
            <a:lvl5pPr>
              <a:defRPr sz="1000"/>
            </a:lvl5pPr>
          </a:lstStyle>
          <a:p>
            <a:pPr lvl="0"/>
            <a:r>
              <a:rPr lang="en-US"/>
              <a:t>Bullet 1</a:t>
            </a:r>
          </a:p>
          <a:p>
            <a:pPr lvl="0"/>
            <a:r>
              <a:rPr lang="en-US"/>
              <a:t>Bullet 2</a:t>
            </a:r>
          </a:p>
          <a:p>
            <a:pPr lvl="0"/>
            <a:r>
              <a:rPr lang="en-US"/>
              <a:t>Bullet 3</a:t>
            </a:r>
          </a:p>
          <a:p>
            <a:pPr lvl="0"/>
            <a:r>
              <a:rPr lang="en-US"/>
              <a:t>Bullet 4</a:t>
            </a:r>
          </a:p>
        </p:txBody>
      </p:sp>
      <p:sp>
        <p:nvSpPr>
          <p:cNvPr id="5" name="Text Placeholder 13"/>
          <p:cNvSpPr>
            <a:spLocks noGrp="1"/>
          </p:cNvSpPr>
          <p:nvPr>
            <p:ph type="body" sz="quarter" idx="24" hasCustomPrompt="1"/>
          </p:nvPr>
        </p:nvSpPr>
        <p:spPr>
          <a:xfrm>
            <a:off x="5187941" y="2138568"/>
            <a:ext cx="1892300" cy="3444169"/>
          </a:xfrm>
        </p:spPr>
        <p:txBody>
          <a:bodyPr>
            <a:noAutofit/>
          </a:bodyPr>
          <a:lstStyle>
            <a:lvl1pPr marL="88900" indent="-88900">
              <a:tabLst/>
              <a:defRPr sz="800" b="0" i="0">
                <a:latin typeface="Work Sans" charset="0"/>
                <a:ea typeface="Work Sans" charset="0"/>
                <a:cs typeface="Work Sans" charset="0"/>
              </a:defRPr>
            </a:lvl1pPr>
            <a:lvl2pPr>
              <a:defRPr sz="1000"/>
            </a:lvl2pPr>
            <a:lvl3pPr>
              <a:defRPr sz="1000"/>
            </a:lvl3pPr>
            <a:lvl4pPr>
              <a:defRPr sz="1000"/>
            </a:lvl4pPr>
            <a:lvl5pPr>
              <a:defRPr sz="1000"/>
            </a:lvl5pPr>
          </a:lstStyle>
          <a:p>
            <a:pPr lvl="0"/>
            <a:r>
              <a:rPr lang="en-US"/>
              <a:t>Bullet 1</a:t>
            </a:r>
          </a:p>
          <a:p>
            <a:pPr lvl="0"/>
            <a:r>
              <a:rPr lang="en-US"/>
              <a:t>Bullet 2</a:t>
            </a:r>
          </a:p>
          <a:p>
            <a:pPr lvl="0"/>
            <a:r>
              <a:rPr lang="en-US"/>
              <a:t>Bullet 3</a:t>
            </a:r>
          </a:p>
          <a:p>
            <a:pPr lvl="0"/>
            <a:r>
              <a:rPr lang="en-US"/>
              <a:t>Bullet 4</a:t>
            </a:r>
          </a:p>
        </p:txBody>
      </p:sp>
      <p:sp>
        <p:nvSpPr>
          <p:cNvPr id="6" name="Text Placeholder 13"/>
          <p:cNvSpPr>
            <a:spLocks noGrp="1"/>
          </p:cNvSpPr>
          <p:nvPr>
            <p:ph type="body" sz="quarter" idx="25" hasCustomPrompt="1"/>
          </p:nvPr>
        </p:nvSpPr>
        <p:spPr>
          <a:xfrm>
            <a:off x="7414238" y="2138568"/>
            <a:ext cx="1892300" cy="3444169"/>
          </a:xfrm>
        </p:spPr>
        <p:txBody>
          <a:bodyPr>
            <a:noAutofit/>
          </a:bodyPr>
          <a:lstStyle>
            <a:lvl1pPr marL="88900" indent="-88900">
              <a:tabLst/>
              <a:defRPr sz="800" b="0" i="0">
                <a:latin typeface="Work Sans" charset="0"/>
                <a:ea typeface="Work Sans" charset="0"/>
                <a:cs typeface="Work Sans" charset="0"/>
              </a:defRPr>
            </a:lvl1pPr>
            <a:lvl2pPr>
              <a:defRPr sz="1000"/>
            </a:lvl2pPr>
            <a:lvl3pPr>
              <a:defRPr sz="1000"/>
            </a:lvl3pPr>
            <a:lvl4pPr>
              <a:defRPr sz="1000"/>
            </a:lvl4pPr>
            <a:lvl5pPr>
              <a:defRPr sz="1000"/>
            </a:lvl5pPr>
          </a:lstStyle>
          <a:p>
            <a:pPr lvl="0"/>
            <a:r>
              <a:rPr lang="en-US"/>
              <a:t>Bullet 1</a:t>
            </a:r>
          </a:p>
          <a:p>
            <a:pPr lvl="0"/>
            <a:r>
              <a:rPr lang="en-US"/>
              <a:t>Bullet 2</a:t>
            </a:r>
          </a:p>
          <a:p>
            <a:pPr lvl="0"/>
            <a:r>
              <a:rPr lang="en-US"/>
              <a:t>Bullet 3</a:t>
            </a:r>
          </a:p>
          <a:p>
            <a:pPr lvl="0"/>
            <a:r>
              <a:rPr lang="en-US"/>
              <a:t>Bullet 4</a:t>
            </a:r>
          </a:p>
        </p:txBody>
      </p:sp>
      <p:sp>
        <p:nvSpPr>
          <p:cNvPr id="7" name="Text Placeholder 13"/>
          <p:cNvSpPr>
            <a:spLocks noGrp="1"/>
          </p:cNvSpPr>
          <p:nvPr>
            <p:ph type="body" sz="quarter" idx="26" hasCustomPrompt="1"/>
          </p:nvPr>
        </p:nvSpPr>
        <p:spPr>
          <a:xfrm>
            <a:off x="9640535" y="2138568"/>
            <a:ext cx="1892300" cy="3444169"/>
          </a:xfrm>
        </p:spPr>
        <p:txBody>
          <a:bodyPr>
            <a:noAutofit/>
          </a:bodyPr>
          <a:lstStyle>
            <a:lvl1pPr marL="88900" indent="-88900">
              <a:tabLst/>
              <a:defRPr sz="800" b="0" i="0">
                <a:latin typeface="Work Sans" charset="0"/>
                <a:ea typeface="Work Sans" charset="0"/>
                <a:cs typeface="Work Sans" charset="0"/>
              </a:defRPr>
            </a:lvl1pPr>
            <a:lvl2pPr>
              <a:defRPr sz="1000"/>
            </a:lvl2pPr>
            <a:lvl3pPr>
              <a:defRPr sz="1000"/>
            </a:lvl3pPr>
            <a:lvl4pPr>
              <a:defRPr sz="1000"/>
            </a:lvl4pPr>
            <a:lvl5pPr>
              <a:defRPr sz="1000"/>
            </a:lvl5pPr>
          </a:lstStyle>
          <a:p>
            <a:pPr lvl="0"/>
            <a:r>
              <a:rPr lang="en-US"/>
              <a:t>Bullet 1</a:t>
            </a:r>
          </a:p>
          <a:p>
            <a:pPr lvl="0"/>
            <a:r>
              <a:rPr lang="en-US"/>
              <a:t>Bullet 2</a:t>
            </a:r>
          </a:p>
          <a:p>
            <a:pPr lvl="0"/>
            <a:r>
              <a:rPr lang="en-US"/>
              <a:t>Bullet 3</a:t>
            </a:r>
          </a:p>
          <a:p>
            <a:pPr lvl="0"/>
            <a:r>
              <a:rPr lang="en-US"/>
              <a:t>Bullet 4</a:t>
            </a:r>
          </a:p>
        </p:txBody>
      </p:sp>
      <p:sp>
        <p:nvSpPr>
          <p:cNvPr id="8" name="Content Placeholder 19"/>
          <p:cNvSpPr>
            <a:spLocks noGrp="1"/>
          </p:cNvSpPr>
          <p:nvPr>
            <p:ph sz="quarter" idx="27" hasCustomPrompt="1"/>
          </p:nvPr>
        </p:nvSpPr>
        <p:spPr>
          <a:xfrm>
            <a:off x="733425" y="1432116"/>
            <a:ext cx="1490663" cy="441515"/>
          </a:xfrm>
        </p:spPr>
        <p:txBody>
          <a:bodyPr>
            <a:noAutofit/>
          </a:bodyPr>
          <a:lstStyle>
            <a:lvl1pPr marL="0" indent="0">
              <a:buNone/>
              <a:defRPr sz="1400" b="1" i="0">
                <a:latin typeface="Source Sans Pro" panose="020B0503030403020204" pitchFamily="34" charset="0"/>
                <a:ea typeface="Source Sans Pro" panose="020B0503030403020204" pitchFamily="34" charset="0"/>
                <a:cs typeface="Source Sans Pro" panose="020B0503030403020204" pitchFamily="34" charset="0"/>
              </a:defRPr>
            </a:lvl1pPr>
          </a:lstStyle>
          <a:p>
            <a:pPr lvl="0"/>
            <a:r>
              <a:rPr lang="en-US"/>
              <a:t>Section title</a:t>
            </a:r>
          </a:p>
        </p:txBody>
      </p:sp>
      <p:sp>
        <p:nvSpPr>
          <p:cNvPr id="9" name="Content Placeholder 19"/>
          <p:cNvSpPr>
            <a:spLocks noGrp="1"/>
          </p:cNvSpPr>
          <p:nvPr>
            <p:ph sz="quarter" idx="28" hasCustomPrompt="1"/>
          </p:nvPr>
        </p:nvSpPr>
        <p:spPr>
          <a:xfrm>
            <a:off x="2952217" y="1432116"/>
            <a:ext cx="1490663" cy="450729"/>
          </a:xfrm>
        </p:spPr>
        <p:txBody>
          <a:bodyPr>
            <a:noAutofit/>
          </a:bodyPr>
          <a:lstStyle>
            <a:lvl1pPr marL="0" indent="0">
              <a:buNone/>
              <a:defRPr sz="1400" b="1" i="0">
                <a:latin typeface="Source Sans Pro" panose="020B0503030403020204" pitchFamily="34" charset="0"/>
                <a:ea typeface="Source Sans Pro" panose="020B0503030403020204" pitchFamily="34" charset="0"/>
                <a:cs typeface="Source Sans Pro" panose="020B0503030403020204" pitchFamily="34" charset="0"/>
              </a:defRPr>
            </a:lvl1pPr>
          </a:lstStyle>
          <a:p>
            <a:pPr lvl="0"/>
            <a:r>
              <a:rPr lang="en-US"/>
              <a:t>Section title over two lines</a:t>
            </a:r>
          </a:p>
        </p:txBody>
      </p:sp>
      <p:sp>
        <p:nvSpPr>
          <p:cNvPr id="10" name="Content Placeholder 19"/>
          <p:cNvSpPr>
            <a:spLocks noGrp="1"/>
          </p:cNvSpPr>
          <p:nvPr>
            <p:ph sz="quarter" idx="29" hasCustomPrompt="1"/>
          </p:nvPr>
        </p:nvSpPr>
        <p:spPr>
          <a:xfrm>
            <a:off x="5171009" y="1432116"/>
            <a:ext cx="1490663" cy="450729"/>
          </a:xfrm>
        </p:spPr>
        <p:txBody>
          <a:bodyPr>
            <a:noAutofit/>
          </a:bodyPr>
          <a:lstStyle>
            <a:lvl1pPr marL="0" indent="0">
              <a:buNone/>
              <a:defRPr sz="1400" b="1" i="0">
                <a:latin typeface="Source Sans Pro" panose="020B0503030403020204" pitchFamily="34" charset="0"/>
                <a:ea typeface="Source Sans Pro" panose="020B0503030403020204" pitchFamily="34" charset="0"/>
                <a:cs typeface="Source Sans Pro" panose="020B0503030403020204" pitchFamily="34" charset="0"/>
              </a:defRPr>
            </a:lvl1pPr>
          </a:lstStyle>
          <a:p>
            <a:pPr lvl="0"/>
            <a:r>
              <a:rPr lang="en-US"/>
              <a:t>Section title over two lines</a:t>
            </a:r>
          </a:p>
        </p:txBody>
      </p:sp>
      <p:sp>
        <p:nvSpPr>
          <p:cNvPr id="11" name="Content Placeholder 19"/>
          <p:cNvSpPr>
            <a:spLocks noGrp="1"/>
          </p:cNvSpPr>
          <p:nvPr>
            <p:ph sz="quarter" idx="30" hasCustomPrompt="1"/>
          </p:nvPr>
        </p:nvSpPr>
        <p:spPr>
          <a:xfrm>
            <a:off x="7392656" y="1432116"/>
            <a:ext cx="1490663" cy="450729"/>
          </a:xfrm>
        </p:spPr>
        <p:txBody>
          <a:bodyPr>
            <a:noAutofit/>
          </a:bodyPr>
          <a:lstStyle>
            <a:lvl1pPr marL="0" indent="0">
              <a:buNone/>
              <a:defRPr sz="1400" b="1" i="0">
                <a:latin typeface="Source Sans Pro" panose="020B0503030403020204" pitchFamily="34" charset="0"/>
                <a:ea typeface="Source Sans Pro" panose="020B0503030403020204" pitchFamily="34" charset="0"/>
                <a:cs typeface="Source Sans Pro" panose="020B0503030403020204" pitchFamily="34" charset="0"/>
              </a:defRPr>
            </a:lvl1pPr>
          </a:lstStyle>
          <a:p>
            <a:pPr lvl="0"/>
            <a:r>
              <a:rPr lang="en-US"/>
              <a:t>Section title over two lines</a:t>
            </a:r>
          </a:p>
        </p:txBody>
      </p:sp>
      <p:sp>
        <p:nvSpPr>
          <p:cNvPr id="12" name="Content Placeholder 19"/>
          <p:cNvSpPr>
            <a:spLocks noGrp="1"/>
          </p:cNvSpPr>
          <p:nvPr>
            <p:ph sz="quarter" idx="31" hasCustomPrompt="1"/>
          </p:nvPr>
        </p:nvSpPr>
        <p:spPr>
          <a:xfrm>
            <a:off x="9614303" y="1432116"/>
            <a:ext cx="1490663" cy="450729"/>
          </a:xfrm>
        </p:spPr>
        <p:txBody>
          <a:bodyPr>
            <a:noAutofit/>
          </a:bodyPr>
          <a:lstStyle>
            <a:lvl1pPr marL="0" indent="0">
              <a:buNone/>
              <a:defRPr sz="1400" b="1" i="0">
                <a:latin typeface="Source Sans Pro" panose="020B0503030403020204" pitchFamily="34" charset="0"/>
                <a:ea typeface="Source Sans Pro" panose="020B0503030403020204" pitchFamily="34" charset="0"/>
                <a:cs typeface="Source Sans Pro" panose="020B0503030403020204" pitchFamily="34" charset="0"/>
              </a:defRPr>
            </a:lvl1pPr>
          </a:lstStyle>
          <a:p>
            <a:pPr lvl="0"/>
            <a:r>
              <a:rPr lang="en-US"/>
              <a:t>Section title over two lines</a:t>
            </a:r>
          </a:p>
        </p:txBody>
      </p:sp>
      <p:cxnSp>
        <p:nvCxnSpPr>
          <p:cNvPr id="13" name="Straight Arrow Connector 12"/>
          <p:cNvCxnSpPr/>
          <p:nvPr userDrawn="1"/>
        </p:nvCxnSpPr>
        <p:spPr>
          <a:xfrm>
            <a:off x="804804" y="1958701"/>
            <a:ext cx="1272619" cy="0"/>
          </a:xfrm>
          <a:prstGeom prst="straightConnector1">
            <a:avLst/>
          </a:prstGeom>
          <a:ln w="31750">
            <a:solidFill>
              <a:srgbClr val="C4C4C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userDrawn="1"/>
        </p:nvCxnSpPr>
        <p:spPr>
          <a:xfrm>
            <a:off x="3036198" y="1971739"/>
            <a:ext cx="1272619" cy="0"/>
          </a:xfrm>
          <a:prstGeom prst="straightConnector1">
            <a:avLst/>
          </a:prstGeom>
          <a:ln w="31750">
            <a:solidFill>
              <a:srgbClr val="8F8F8F"/>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userDrawn="1"/>
        </p:nvCxnSpPr>
        <p:spPr>
          <a:xfrm>
            <a:off x="5279309" y="1966097"/>
            <a:ext cx="1272619" cy="0"/>
          </a:xfrm>
          <a:prstGeom prst="straightConnector1">
            <a:avLst/>
          </a:prstGeom>
          <a:ln w="31750">
            <a:solidFill>
              <a:srgbClr val="3D3D3D"/>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userDrawn="1"/>
        </p:nvCxnSpPr>
        <p:spPr>
          <a:xfrm>
            <a:off x="7501677" y="1966858"/>
            <a:ext cx="1272619" cy="0"/>
          </a:xfrm>
          <a:prstGeom prst="straightConnector1">
            <a:avLst/>
          </a:prstGeom>
          <a:ln w="31750">
            <a:solidFill>
              <a:srgbClr val="7B3C6C"/>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userDrawn="1"/>
        </p:nvCxnSpPr>
        <p:spPr>
          <a:xfrm>
            <a:off x="9723324" y="1961217"/>
            <a:ext cx="1272619" cy="0"/>
          </a:xfrm>
          <a:prstGeom prst="straightConnector1">
            <a:avLst/>
          </a:prstGeom>
          <a:ln w="31750">
            <a:solidFill>
              <a:srgbClr val="D7783D"/>
            </a:solidFill>
            <a:tailEnd type="triangle"/>
          </a:ln>
        </p:spPr>
        <p:style>
          <a:lnRef idx="1">
            <a:schemeClr val="accent1"/>
          </a:lnRef>
          <a:fillRef idx="0">
            <a:schemeClr val="accent1"/>
          </a:fillRef>
          <a:effectRef idx="0">
            <a:schemeClr val="accent1"/>
          </a:effectRef>
          <a:fontRef idx="minor">
            <a:schemeClr val="tx1"/>
          </a:fontRef>
        </p:style>
      </p:cxnSp>
      <p:sp>
        <p:nvSpPr>
          <p:cNvPr id="18" name="Content Placeholder 3"/>
          <p:cNvSpPr>
            <a:spLocks noGrp="1"/>
          </p:cNvSpPr>
          <p:nvPr>
            <p:ph sz="quarter" idx="18" hasCustomPrompt="1"/>
          </p:nvPr>
        </p:nvSpPr>
        <p:spPr>
          <a:xfrm>
            <a:off x="812257" y="6094024"/>
            <a:ext cx="1724671" cy="457754"/>
          </a:xfrm>
          <a:prstGeom prst="rect">
            <a:avLst/>
          </a:prstGeom>
        </p:spPr>
        <p:txBody>
          <a:bodyPr>
            <a:normAutofit/>
          </a:bodyPr>
          <a:lstStyle>
            <a:lvl1pPr marL="0" indent="0" algn="l">
              <a:buNone/>
              <a:defRPr sz="1200" b="0" i="0" baseline="0">
                <a:latin typeface="Work Sans Medium" charset="0"/>
                <a:ea typeface="Work Sans Medium" charset="0"/>
                <a:cs typeface="Work Sans Medium" charset="0"/>
              </a:defRPr>
            </a:lvl1pPr>
          </a:lstStyle>
          <a:p>
            <a:pPr lvl="0"/>
            <a:r>
              <a:rPr lang="en-US" b="0" i="0">
                <a:latin typeface="Work Sans Medium" charset="0"/>
                <a:ea typeface="Work Sans Medium" charset="0"/>
                <a:cs typeface="Work Sans Medium" charset="0"/>
              </a:rPr>
              <a:t>Presentation title</a:t>
            </a:r>
            <a:endParaRPr lang="en-US"/>
          </a:p>
        </p:txBody>
      </p:sp>
      <p:sp>
        <p:nvSpPr>
          <p:cNvPr id="19" name="Content Placeholder 22"/>
          <p:cNvSpPr>
            <a:spLocks noGrp="1"/>
          </p:cNvSpPr>
          <p:nvPr>
            <p:ph sz="quarter" idx="19" hasCustomPrompt="1"/>
          </p:nvPr>
        </p:nvSpPr>
        <p:spPr>
          <a:xfrm>
            <a:off x="9207500" y="6094024"/>
            <a:ext cx="1955800" cy="457589"/>
          </a:xfrm>
          <a:prstGeom prst="rect">
            <a:avLst/>
          </a:prstGeom>
        </p:spPr>
        <p:txBody>
          <a:bodyPr>
            <a:normAutofit/>
          </a:bodyPr>
          <a:lstStyle>
            <a:lvl1pPr marL="0" indent="0" algn="r">
              <a:buNone/>
              <a:defRPr sz="1200" baseline="0"/>
            </a:lvl1pPr>
          </a:lstStyle>
          <a:p>
            <a:pPr lvl="0"/>
            <a:r>
              <a:rPr lang="en-US"/>
              <a:t>Author, Date</a:t>
            </a:r>
          </a:p>
        </p:txBody>
      </p:sp>
    </p:spTree>
    <p:extLst>
      <p:ext uri="{BB962C8B-B14F-4D97-AF65-F5344CB8AC3E}">
        <p14:creationId xmlns:p14="http://schemas.microsoft.com/office/powerpoint/2010/main" val="445360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rt art">
    <p:bg>
      <p:bgPr>
        <a:blipFill dpi="0" rotWithShape="1">
          <a:blip r:embed="rId2">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sp>
        <p:nvSpPr>
          <p:cNvPr id="14" name="Content Placeholder 3"/>
          <p:cNvSpPr>
            <a:spLocks noGrp="1"/>
          </p:cNvSpPr>
          <p:nvPr>
            <p:ph sz="quarter" idx="18" hasCustomPrompt="1"/>
          </p:nvPr>
        </p:nvSpPr>
        <p:spPr>
          <a:xfrm>
            <a:off x="812257" y="6094024"/>
            <a:ext cx="1724671" cy="457754"/>
          </a:xfrm>
          <a:prstGeom prst="rect">
            <a:avLst/>
          </a:prstGeom>
        </p:spPr>
        <p:txBody>
          <a:bodyPr>
            <a:normAutofit/>
          </a:bodyPr>
          <a:lstStyle>
            <a:lvl1pPr marL="0" indent="0" algn="l">
              <a:buNone/>
              <a:defRPr sz="1200" b="0" i="0" baseline="0">
                <a:solidFill>
                  <a:schemeClr val="bg1"/>
                </a:solidFill>
                <a:latin typeface="Work Sans Medium" charset="0"/>
                <a:ea typeface="Work Sans Medium" charset="0"/>
                <a:cs typeface="Work Sans Medium" charset="0"/>
              </a:defRPr>
            </a:lvl1pPr>
          </a:lstStyle>
          <a:p>
            <a:pPr lvl="0"/>
            <a:r>
              <a:rPr lang="en-US" b="0" i="0">
                <a:latin typeface="Work Sans Medium" charset="0"/>
                <a:ea typeface="Work Sans Medium" charset="0"/>
                <a:cs typeface="Work Sans Medium" charset="0"/>
              </a:rPr>
              <a:t>Presentation title</a:t>
            </a:r>
            <a:endParaRPr lang="en-US"/>
          </a:p>
        </p:txBody>
      </p:sp>
      <p:sp>
        <p:nvSpPr>
          <p:cNvPr id="15" name="Content Placeholder 22"/>
          <p:cNvSpPr>
            <a:spLocks noGrp="1"/>
          </p:cNvSpPr>
          <p:nvPr>
            <p:ph sz="quarter" idx="19" hasCustomPrompt="1"/>
          </p:nvPr>
        </p:nvSpPr>
        <p:spPr>
          <a:xfrm>
            <a:off x="9207500" y="6094024"/>
            <a:ext cx="1955800" cy="457589"/>
          </a:xfrm>
          <a:prstGeom prst="rect">
            <a:avLst/>
          </a:prstGeom>
        </p:spPr>
        <p:txBody>
          <a:bodyPr>
            <a:normAutofit/>
          </a:bodyPr>
          <a:lstStyle>
            <a:lvl1pPr marL="0" indent="0" algn="r">
              <a:buNone/>
              <a:defRPr sz="1200" baseline="0">
                <a:solidFill>
                  <a:schemeClr val="bg1"/>
                </a:solidFill>
              </a:defRPr>
            </a:lvl1pPr>
          </a:lstStyle>
          <a:p>
            <a:pPr lvl="0"/>
            <a:r>
              <a:rPr lang="en-US"/>
              <a:t>Author, Date</a:t>
            </a:r>
          </a:p>
        </p:txBody>
      </p:sp>
      <p:sp>
        <p:nvSpPr>
          <p:cNvPr id="16" name="Title 1"/>
          <p:cNvSpPr>
            <a:spLocks noGrp="1"/>
          </p:cNvSpPr>
          <p:nvPr>
            <p:ph type="title" hasCustomPrompt="1"/>
          </p:nvPr>
        </p:nvSpPr>
        <p:spPr>
          <a:xfrm>
            <a:off x="731160" y="341024"/>
            <a:ext cx="8711778" cy="519375"/>
          </a:xfrm>
        </p:spPr>
        <p:txBody>
          <a:bodyPr/>
          <a:lstStyle>
            <a:lvl1pPr>
              <a:defRPr baseline="0"/>
            </a:lvl1pPr>
          </a:lstStyle>
          <a:p>
            <a:r>
              <a:rPr lang="en-US"/>
              <a:t>Slide title</a:t>
            </a:r>
          </a:p>
        </p:txBody>
      </p:sp>
    </p:spTree>
    <p:extLst>
      <p:ext uri="{BB962C8B-B14F-4D97-AF65-F5344CB8AC3E}">
        <p14:creationId xmlns:p14="http://schemas.microsoft.com/office/powerpoint/2010/main" val="1936607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_photo">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8" hasCustomPrompt="1"/>
          </p:nvPr>
        </p:nvSpPr>
        <p:spPr>
          <a:xfrm>
            <a:off x="812257" y="6094024"/>
            <a:ext cx="1724671" cy="457754"/>
          </a:xfrm>
          <a:prstGeom prst="rect">
            <a:avLst/>
          </a:prstGeom>
        </p:spPr>
        <p:txBody>
          <a:bodyPr>
            <a:normAutofit/>
          </a:bodyPr>
          <a:lstStyle>
            <a:lvl1pPr marL="0" indent="0" algn="l">
              <a:buNone/>
              <a:defRPr sz="1200" b="0" i="0" baseline="0">
                <a:solidFill>
                  <a:schemeClr val="bg1"/>
                </a:solidFill>
                <a:latin typeface="Work Sans Medium" charset="0"/>
                <a:ea typeface="Work Sans Medium" charset="0"/>
                <a:cs typeface="Work Sans Medium" charset="0"/>
              </a:defRPr>
            </a:lvl1pPr>
          </a:lstStyle>
          <a:p>
            <a:pPr lvl="0"/>
            <a:r>
              <a:rPr lang="en-US" b="0" i="0">
                <a:latin typeface="Work Sans Medium" charset="0"/>
                <a:ea typeface="Work Sans Medium" charset="0"/>
                <a:cs typeface="Work Sans Medium" charset="0"/>
              </a:rPr>
              <a:t>Presentation title</a:t>
            </a:r>
            <a:endParaRPr lang="en-US"/>
          </a:p>
        </p:txBody>
      </p:sp>
      <p:sp>
        <p:nvSpPr>
          <p:cNvPr id="5" name="Content Placeholder 22"/>
          <p:cNvSpPr>
            <a:spLocks noGrp="1"/>
          </p:cNvSpPr>
          <p:nvPr>
            <p:ph sz="quarter" idx="19" hasCustomPrompt="1"/>
          </p:nvPr>
        </p:nvSpPr>
        <p:spPr>
          <a:xfrm>
            <a:off x="9207500" y="6094024"/>
            <a:ext cx="1955800" cy="457589"/>
          </a:xfrm>
          <a:prstGeom prst="rect">
            <a:avLst/>
          </a:prstGeom>
        </p:spPr>
        <p:txBody>
          <a:bodyPr>
            <a:normAutofit/>
          </a:bodyPr>
          <a:lstStyle>
            <a:lvl1pPr marL="0" indent="0" algn="r">
              <a:buNone/>
              <a:defRPr sz="1200" baseline="0">
                <a:solidFill>
                  <a:schemeClr val="bg1"/>
                </a:solidFill>
              </a:defRPr>
            </a:lvl1pPr>
          </a:lstStyle>
          <a:p>
            <a:pPr lvl="0"/>
            <a:r>
              <a:rPr lang="en-US"/>
              <a:t>Author, Date</a:t>
            </a:r>
          </a:p>
        </p:txBody>
      </p:sp>
      <p:sp>
        <p:nvSpPr>
          <p:cNvPr id="9" name="Title 1"/>
          <p:cNvSpPr>
            <a:spLocks noGrp="1"/>
          </p:cNvSpPr>
          <p:nvPr>
            <p:ph type="title" hasCustomPrompt="1"/>
          </p:nvPr>
        </p:nvSpPr>
        <p:spPr>
          <a:xfrm>
            <a:off x="731160" y="341024"/>
            <a:ext cx="8711778" cy="519375"/>
          </a:xfrm>
        </p:spPr>
        <p:txBody>
          <a:bodyPr/>
          <a:lstStyle>
            <a:lvl1pPr>
              <a:defRPr baseline="0"/>
            </a:lvl1pPr>
          </a:lstStyle>
          <a:p>
            <a:r>
              <a:rPr lang="en-US"/>
              <a:t>Slide title</a:t>
            </a:r>
          </a:p>
        </p:txBody>
      </p:sp>
    </p:spTree>
    <p:extLst>
      <p:ext uri="{BB962C8B-B14F-4D97-AF65-F5344CB8AC3E}">
        <p14:creationId xmlns:p14="http://schemas.microsoft.com/office/powerpoint/2010/main" val="963328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picture">
    <p:spTree>
      <p:nvGrpSpPr>
        <p:cNvPr id="1" name=""/>
        <p:cNvGrpSpPr/>
        <p:nvPr/>
      </p:nvGrpSpPr>
      <p:grpSpPr>
        <a:xfrm>
          <a:off x="0" y="0"/>
          <a:ext cx="0" cy="0"/>
          <a:chOff x="0" y="0"/>
          <a:chExt cx="0" cy="0"/>
        </a:xfrm>
      </p:grpSpPr>
      <p:sp>
        <p:nvSpPr>
          <p:cNvPr id="3" name="Rectangle 2"/>
          <p:cNvSpPr/>
          <p:nvPr userDrawn="1"/>
        </p:nvSpPr>
        <p:spPr>
          <a:xfrm>
            <a:off x="0" y="-21168"/>
            <a:ext cx="12192000" cy="6879168"/>
          </a:xfrm>
          <a:prstGeom prst="rect">
            <a:avLst/>
          </a:prstGeom>
          <a:solidFill>
            <a:srgbClr val="B8B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5650" y="529558"/>
            <a:ext cx="2285262" cy="756214"/>
          </a:xfrm>
          <a:prstGeom prst="rect">
            <a:avLst/>
          </a:prstGeom>
        </p:spPr>
      </p:pic>
      <p:sp>
        <p:nvSpPr>
          <p:cNvPr id="12" name="Title 10"/>
          <p:cNvSpPr>
            <a:spLocks noGrp="1"/>
          </p:cNvSpPr>
          <p:nvPr>
            <p:ph type="title" hasCustomPrompt="1"/>
          </p:nvPr>
        </p:nvSpPr>
        <p:spPr>
          <a:xfrm>
            <a:off x="755650" y="3050496"/>
            <a:ext cx="5355004" cy="491095"/>
          </a:xfrm>
          <a:prstGeom prst="rect">
            <a:avLst/>
          </a:prstGeom>
        </p:spPr>
        <p:txBody>
          <a:bodyPr/>
          <a:lstStyle>
            <a:lvl1pPr>
              <a:defRPr sz="4000" b="1" i="0">
                <a:latin typeface="Source Sans Pro" panose="020B0503030403020204" pitchFamily="34" charset="0"/>
                <a:ea typeface="Source Sans Pro" panose="020B0503030403020204" pitchFamily="34" charset="0"/>
                <a:cs typeface="Source Sans Pro" panose="020B0503030403020204" pitchFamily="34" charset="0"/>
              </a:defRPr>
            </a:lvl1pPr>
          </a:lstStyle>
          <a:p>
            <a:r>
              <a:rPr lang="en-US"/>
              <a:t>Presentation title</a:t>
            </a:r>
          </a:p>
        </p:txBody>
      </p:sp>
      <p:sp>
        <p:nvSpPr>
          <p:cNvPr id="13" name="Text Placeholder 17"/>
          <p:cNvSpPr>
            <a:spLocks noGrp="1"/>
          </p:cNvSpPr>
          <p:nvPr>
            <p:ph type="body" sz="quarter" idx="10" hasCustomPrompt="1"/>
          </p:nvPr>
        </p:nvSpPr>
        <p:spPr>
          <a:xfrm>
            <a:off x="755651" y="3658235"/>
            <a:ext cx="5355004" cy="547688"/>
          </a:xfrm>
          <a:prstGeom prst="rect">
            <a:avLst/>
          </a:prstGeom>
        </p:spPr>
        <p:txBody>
          <a:bodyPr/>
          <a:lstStyle>
            <a:lvl1pPr marL="0" indent="0">
              <a:buNone/>
              <a:defRPr sz="3600" b="0" i="0">
                <a:latin typeface="Source Sans Pro" panose="020B0503030403020204" pitchFamily="34" charset="0"/>
                <a:ea typeface="Source Sans Pro" panose="020B0503030403020204" pitchFamily="34" charset="0"/>
                <a:cs typeface="Source Sans Pro" panose="020B0503030403020204" pitchFamily="34" charset="0"/>
              </a:defRPr>
            </a:lvl1pPr>
          </a:lstStyle>
          <a:p>
            <a:pPr lvl="0"/>
            <a:r>
              <a:rPr lang="en-US"/>
              <a:t>Presentation sub-title</a:t>
            </a:r>
          </a:p>
        </p:txBody>
      </p:sp>
      <p:sp>
        <p:nvSpPr>
          <p:cNvPr id="14" name="Text Placeholder 19"/>
          <p:cNvSpPr>
            <a:spLocks noGrp="1"/>
          </p:cNvSpPr>
          <p:nvPr>
            <p:ph type="body" sz="quarter" idx="11" hasCustomPrompt="1"/>
          </p:nvPr>
        </p:nvSpPr>
        <p:spPr>
          <a:xfrm>
            <a:off x="755651" y="4681284"/>
            <a:ext cx="5355004" cy="804862"/>
          </a:xfrm>
          <a:prstGeom prst="rect">
            <a:avLst/>
          </a:prstGeom>
        </p:spPr>
        <p:txBody>
          <a:bodyPr/>
          <a:lstStyle>
            <a:lvl1pPr marL="0" indent="0">
              <a:buNone/>
              <a:defRPr sz="2800" b="0" i="0">
                <a:latin typeface="Source Sans Pro" panose="020B0503030403020204" pitchFamily="34" charset="0"/>
                <a:ea typeface="Source Sans Pro" panose="020B0503030403020204" pitchFamily="34" charset="0"/>
                <a:cs typeface="Source Sans Pro" panose="020B0503030403020204" pitchFamily="34" charset="0"/>
              </a:defRPr>
            </a:lvl1pPr>
          </a:lstStyle>
          <a:p>
            <a:pPr lvl="0"/>
            <a:r>
              <a:rPr lang="en-US"/>
              <a:t>Author, Date</a:t>
            </a:r>
          </a:p>
        </p:txBody>
      </p:sp>
      <p:cxnSp>
        <p:nvCxnSpPr>
          <p:cNvPr id="15" name="Straight Connector 14"/>
          <p:cNvCxnSpPr/>
          <p:nvPr userDrawn="1"/>
        </p:nvCxnSpPr>
        <p:spPr>
          <a:xfrm>
            <a:off x="755650" y="4450024"/>
            <a:ext cx="5355004"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rotWithShape="1">
          <a:blip r:embed="rId3">
            <a:extLst>
              <a:ext uri="{28A0092B-C50C-407E-A947-70E740481C1C}">
                <a14:useLocalDpi xmlns:a14="http://schemas.microsoft.com/office/drawing/2010/main"/>
              </a:ext>
            </a:extLst>
          </a:blip>
          <a:srcRect l="11455" r="32683"/>
          <a:stretch/>
        </p:blipFill>
        <p:spPr>
          <a:xfrm>
            <a:off x="6454943" y="0"/>
            <a:ext cx="5737058"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204954" y="-469342"/>
            <a:ext cx="3904454" cy="7796684"/>
          </a:xfrm>
          <a:prstGeom prst="rect">
            <a:avLst/>
          </a:prstGeom>
        </p:spPr>
      </p:pic>
    </p:spTree>
    <p:extLst>
      <p:ext uri="{BB962C8B-B14F-4D97-AF65-F5344CB8AC3E}">
        <p14:creationId xmlns:p14="http://schemas.microsoft.com/office/powerpoint/2010/main" val="538115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image background">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a:ext>
            </a:extLst>
          </a:blip>
          <a:srcRect l="1433" t="5598" r="1466" b="12608"/>
          <a:stretch/>
        </p:blipFill>
        <p:spPr>
          <a:xfrm>
            <a:off x="0" y="-1"/>
            <a:ext cx="12192000" cy="6858001"/>
          </a:xfrm>
          <a:prstGeom prst="rect">
            <a:avLst/>
          </a:prstGeom>
        </p:spPr>
      </p:pic>
      <p:sp>
        <p:nvSpPr>
          <p:cNvPr id="3" name="Rectangle 2"/>
          <p:cNvSpPr/>
          <p:nvPr userDrawn="1"/>
        </p:nvSpPr>
        <p:spPr>
          <a:xfrm>
            <a:off x="0" y="-1"/>
            <a:ext cx="12196079" cy="6858000"/>
          </a:xfrm>
          <a:prstGeom prst="rect">
            <a:avLst/>
          </a:prstGeom>
          <a:solidFill>
            <a:srgbClr val="B8B8B8">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endParaRPr>
          </a:p>
        </p:txBody>
      </p:sp>
      <p:sp>
        <p:nvSpPr>
          <p:cNvPr id="4" name="Title 10"/>
          <p:cNvSpPr>
            <a:spLocks noGrp="1"/>
          </p:cNvSpPr>
          <p:nvPr>
            <p:ph type="title" hasCustomPrompt="1"/>
          </p:nvPr>
        </p:nvSpPr>
        <p:spPr>
          <a:xfrm>
            <a:off x="755650" y="3050496"/>
            <a:ext cx="8716300" cy="491095"/>
          </a:xfrm>
          <a:prstGeom prst="rect">
            <a:avLst/>
          </a:prstGeom>
        </p:spPr>
        <p:txBody>
          <a:bodyPr/>
          <a:lstStyle>
            <a:lvl1pPr>
              <a:defRPr sz="4000" b="1" i="0">
                <a:latin typeface="Source Sans Pro" panose="020B0503030403020204" pitchFamily="34" charset="0"/>
                <a:ea typeface="Source Sans Pro" panose="020B0503030403020204" pitchFamily="34" charset="0"/>
                <a:cs typeface="Source Sans Pro" panose="020B0503030403020204" pitchFamily="34" charset="0"/>
              </a:defRPr>
            </a:lvl1pPr>
          </a:lstStyle>
          <a:p>
            <a:r>
              <a:rPr lang="en-US"/>
              <a:t>Presentation title</a:t>
            </a:r>
          </a:p>
        </p:txBody>
      </p:sp>
      <p:sp>
        <p:nvSpPr>
          <p:cNvPr id="5" name="Text Placeholder 17"/>
          <p:cNvSpPr>
            <a:spLocks noGrp="1"/>
          </p:cNvSpPr>
          <p:nvPr>
            <p:ph type="body" sz="quarter" idx="10" hasCustomPrompt="1"/>
          </p:nvPr>
        </p:nvSpPr>
        <p:spPr>
          <a:xfrm>
            <a:off x="755650" y="3658235"/>
            <a:ext cx="8715375" cy="547688"/>
          </a:xfrm>
          <a:prstGeom prst="rect">
            <a:avLst/>
          </a:prstGeom>
        </p:spPr>
        <p:txBody>
          <a:bodyPr/>
          <a:lstStyle>
            <a:lvl1pPr marL="0" indent="0">
              <a:buNone/>
              <a:defRPr sz="3600" b="0" i="0">
                <a:latin typeface="Source Sans Pro" panose="020B0503030403020204" pitchFamily="34" charset="0"/>
                <a:ea typeface="Source Sans Pro" panose="020B0503030403020204" pitchFamily="34" charset="0"/>
                <a:cs typeface="Source Sans Pro" panose="020B0503030403020204" pitchFamily="34" charset="0"/>
              </a:defRPr>
            </a:lvl1pPr>
          </a:lstStyle>
          <a:p>
            <a:pPr lvl="0"/>
            <a:r>
              <a:rPr lang="en-US"/>
              <a:t>Presentation sub-title</a:t>
            </a:r>
          </a:p>
        </p:txBody>
      </p:sp>
      <p:sp>
        <p:nvSpPr>
          <p:cNvPr id="6" name="Text Placeholder 19"/>
          <p:cNvSpPr>
            <a:spLocks noGrp="1"/>
          </p:cNvSpPr>
          <p:nvPr>
            <p:ph type="body" sz="quarter" idx="11" hasCustomPrompt="1"/>
          </p:nvPr>
        </p:nvSpPr>
        <p:spPr>
          <a:xfrm>
            <a:off x="755650" y="4681284"/>
            <a:ext cx="8715375" cy="804862"/>
          </a:xfrm>
          <a:prstGeom prst="rect">
            <a:avLst/>
          </a:prstGeom>
        </p:spPr>
        <p:txBody>
          <a:bodyPr/>
          <a:lstStyle>
            <a:lvl1pPr marL="0" indent="0">
              <a:buNone/>
              <a:defRPr sz="2800" b="0" i="0">
                <a:latin typeface="Source Sans Pro" panose="020B0503030403020204" pitchFamily="34" charset="0"/>
                <a:ea typeface="Source Sans Pro" panose="020B0503030403020204" pitchFamily="34" charset="0"/>
                <a:cs typeface="Source Sans Pro" panose="020B0503030403020204" pitchFamily="34" charset="0"/>
              </a:defRPr>
            </a:lvl1pPr>
          </a:lstStyle>
          <a:p>
            <a:pPr lvl="0"/>
            <a:r>
              <a:rPr lang="en-US"/>
              <a:t>Author,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55650" y="529558"/>
            <a:ext cx="2285262" cy="756214"/>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204954" y="-469342"/>
            <a:ext cx="3904454" cy="7796684"/>
          </a:xfrm>
          <a:prstGeom prst="rect">
            <a:avLst/>
          </a:prstGeom>
        </p:spPr>
      </p:pic>
      <p:cxnSp>
        <p:nvCxnSpPr>
          <p:cNvPr id="9" name="Straight Connector 8"/>
          <p:cNvCxnSpPr/>
          <p:nvPr userDrawn="1"/>
        </p:nvCxnSpPr>
        <p:spPr>
          <a:xfrm>
            <a:off x="755650" y="4450024"/>
            <a:ext cx="8726678"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802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endParaRPr>
          </a:p>
        </p:txBody>
      </p:sp>
      <p:sp>
        <p:nvSpPr>
          <p:cNvPr id="4" name="Title 10"/>
          <p:cNvSpPr>
            <a:spLocks noGrp="1"/>
          </p:cNvSpPr>
          <p:nvPr>
            <p:ph type="title" hasCustomPrompt="1"/>
          </p:nvPr>
        </p:nvSpPr>
        <p:spPr>
          <a:xfrm>
            <a:off x="755650" y="3050496"/>
            <a:ext cx="8716300" cy="491095"/>
          </a:xfrm>
          <a:prstGeom prst="rect">
            <a:avLst/>
          </a:prstGeom>
        </p:spPr>
        <p:txBody>
          <a:bodyPr/>
          <a:lstStyle>
            <a:lvl1pPr>
              <a:defRPr sz="4000" b="1" i="0" baseline="0">
                <a:solidFill>
                  <a:schemeClr val="bg1"/>
                </a:solidFill>
                <a:latin typeface="Source Sans Pro" panose="020B0503030403020204" pitchFamily="34" charset="0"/>
                <a:ea typeface="Source Sans Pro" panose="020B0503030403020204" pitchFamily="34" charset="0"/>
                <a:cs typeface="Source Sans Pro" panose="020B0503030403020204" pitchFamily="34" charset="0"/>
              </a:defRPr>
            </a:lvl1pPr>
          </a:lstStyle>
          <a:p>
            <a:r>
              <a:rPr lang="en-US"/>
              <a:t>Divider title</a:t>
            </a:r>
          </a:p>
        </p:txBody>
      </p:sp>
      <p:sp>
        <p:nvSpPr>
          <p:cNvPr id="5" name="Text Placeholder 17"/>
          <p:cNvSpPr>
            <a:spLocks noGrp="1"/>
          </p:cNvSpPr>
          <p:nvPr>
            <p:ph type="body" sz="quarter" idx="10" hasCustomPrompt="1"/>
          </p:nvPr>
        </p:nvSpPr>
        <p:spPr>
          <a:xfrm>
            <a:off x="755650" y="3658235"/>
            <a:ext cx="8715375" cy="547688"/>
          </a:xfrm>
          <a:prstGeom prst="rect">
            <a:avLst/>
          </a:prstGeom>
        </p:spPr>
        <p:txBody>
          <a:bodyPr/>
          <a:lstStyle>
            <a:lvl1pPr marL="0" indent="0">
              <a:buNone/>
              <a:defRPr sz="3600" b="0" i="0" baseline="0">
                <a:solidFill>
                  <a:schemeClr val="bg1"/>
                </a:solidFill>
                <a:latin typeface="Source Sans Pro" panose="020B0503030403020204" pitchFamily="34" charset="0"/>
                <a:ea typeface="Source Sans Pro" panose="020B0503030403020204" pitchFamily="34" charset="0"/>
                <a:cs typeface="Source Sans Pro" panose="020B0503030403020204" pitchFamily="34" charset="0"/>
              </a:defRPr>
            </a:lvl1pPr>
          </a:lstStyle>
          <a:p>
            <a:pPr lvl="0"/>
            <a:r>
              <a:rPr lang="en-US"/>
              <a:t>Divider sub-title</a:t>
            </a: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5650" y="529558"/>
            <a:ext cx="2285262" cy="75621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204954" y="-469342"/>
            <a:ext cx="3904454" cy="7796684"/>
          </a:xfrm>
          <a:prstGeom prst="rect">
            <a:avLst/>
          </a:prstGeom>
        </p:spPr>
      </p:pic>
      <p:sp>
        <p:nvSpPr>
          <p:cNvPr id="11" name="Content Placeholder 3"/>
          <p:cNvSpPr>
            <a:spLocks noGrp="1"/>
          </p:cNvSpPr>
          <p:nvPr>
            <p:ph sz="quarter" idx="18" hasCustomPrompt="1"/>
          </p:nvPr>
        </p:nvSpPr>
        <p:spPr>
          <a:xfrm>
            <a:off x="812257" y="6094024"/>
            <a:ext cx="1724671" cy="457754"/>
          </a:xfrm>
          <a:prstGeom prst="rect">
            <a:avLst/>
          </a:prstGeom>
        </p:spPr>
        <p:txBody>
          <a:bodyPr>
            <a:normAutofit/>
          </a:bodyPr>
          <a:lstStyle>
            <a:lvl1pPr marL="0" indent="0" algn="l">
              <a:buNone/>
              <a:defRPr sz="1200" b="0" i="0" baseline="0">
                <a:solidFill>
                  <a:schemeClr val="bg1"/>
                </a:solidFill>
                <a:latin typeface="Source Sans Pro" panose="020B0503030403020204" pitchFamily="34" charset="0"/>
                <a:ea typeface="Source Sans Pro" panose="020B0503030403020204" pitchFamily="34" charset="0"/>
                <a:cs typeface="Source Sans Pro" panose="020B0503030403020204" pitchFamily="34" charset="0"/>
              </a:defRPr>
            </a:lvl1pPr>
          </a:lstStyle>
          <a:p>
            <a:pPr lvl="0"/>
            <a:r>
              <a:rPr lang="en-US" b="0" i="0">
                <a:latin typeface="Work Sans Medium" charset="0"/>
                <a:ea typeface="Work Sans Medium" charset="0"/>
                <a:cs typeface="Work Sans Medium" charset="0"/>
              </a:rPr>
              <a:t>Presentation title</a:t>
            </a:r>
            <a:endParaRPr lang="en-US"/>
          </a:p>
        </p:txBody>
      </p:sp>
      <p:sp>
        <p:nvSpPr>
          <p:cNvPr id="12" name="Content Placeholder 22"/>
          <p:cNvSpPr>
            <a:spLocks noGrp="1"/>
          </p:cNvSpPr>
          <p:nvPr>
            <p:ph sz="quarter" idx="19" hasCustomPrompt="1"/>
          </p:nvPr>
        </p:nvSpPr>
        <p:spPr>
          <a:xfrm>
            <a:off x="9207500" y="6094024"/>
            <a:ext cx="1955800" cy="457589"/>
          </a:xfrm>
          <a:prstGeom prst="rect">
            <a:avLst/>
          </a:prstGeom>
        </p:spPr>
        <p:txBody>
          <a:bodyPr>
            <a:normAutofit/>
          </a:bodyPr>
          <a:lstStyle>
            <a:lvl1pPr marL="0" indent="0" algn="r">
              <a:buNone/>
              <a:defRPr sz="1200" baseline="0">
                <a:solidFill>
                  <a:schemeClr val="bg1"/>
                </a:solidFill>
                <a:latin typeface="Source Sans Pro" panose="020B0503030403020204" pitchFamily="34" charset="0"/>
                <a:ea typeface="Source Sans Pro" panose="020B0503030403020204" pitchFamily="34" charset="0"/>
              </a:defRPr>
            </a:lvl1pPr>
          </a:lstStyle>
          <a:p>
            <a:pPr lvl="0"/>
            <a:r>
              <a:rPr lang="en-US"/>
              <a:t>Author, Date</a:t>
            </a:r>
          </a:p>
        </p:txBody>
      </p:sp>
      <p:cxnSp>
        <p:nvCxnSpPr>
          <p:cNvPr id="13" name="Straight Connector 12"/>
          <p:cNvCxnSpPr/>
          <p:nvPr userDrawn="1"/>
        </p:nvCxnSpPr>
        <p:spPr>
          <a:xfrm>
            <a:off x="822960" y="6048947"/>
            <a:ext cx="10332000" cy="0"/>
          </a:xfrm>
          <a:prstGeom prst="line">
            <a:avLst/>
          </a:prstGeom>
          <a:ln w="34925">
            <a:solidFill>
              <a:srgbClr val="B5B5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304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B8B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5650" y="529558"/>
            <a:ext cx="2285262" cy="75621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204954" y="-469342"/>
            <a:ext cx="3904454" cy="7796684"/>
          </a:xfrm>
          <a:prstGeom prst="rect">
            <a:avLst/>
          </a:prstGeom>
        </p:spPr>
      </p:pic>
      <p:sp>
        <p:nvSpPr>
          <p:cNvPr id="10" name="Title 10"/>
          <p:cNvSpPr>
            <a:spLocks noGrp="1"/>
          </p:cNvSpPr>
          <p:nvPr>
            <p:ph type="title" hasCustomPrompt="1"/>
          </p:nvPr>
        </p:nvSpPr>
        <p:spPr>
          <a:xfrm>
            <a:off x="687858" y="3050496"/>
            <a:ext cx="8716300" cy="491095"/>
          </a:xfrm>
          <a:prstGeom prst="rect">
            <a:avLst/>
          </a:prstGeom>
        </p:spPr>
        <p:txBody>
          <a:bodyPr/>
          <a:lstStyle>
            <a:lvl1pPr>
              <a:defRPr sz="4400" b="1" i="0" baseline="0">
                <a:latin typeface="Source Sans Pro" panose="020B0503030403020204" pitchFamily="34" charset="0"/>
                <a:ea typeface="Source Sans Pro" panose="020B0503030403020204" pitchFamily="34" charset="0"/>
                <a:cs typeface="Source Sans Pro" panose="020B0503030403020204" pitchFamily="34" charset="0"/>
              </a:defRPr>
            </a:lvl1pPr>
          </a:lstStyle>
          <a:p>
            <a:r>
              <a:rPr lang="en-US"/>
              <a:t>Keep in touch</a:t>
            </a:r>
          </a:p>
        </p:txBody>
      </p:sp>
      <p:sp>
        <p:nvSpPr>
          <p:cNvPr id="11" name="Text Placeholder 19"/>
          <p:cNvSpPr>
            <a:spLocks noGrp="1"/>
          </p:cNvSpPr>
          <p:nvPr>
            <p:ph type="body" sz="quarter" idx="11" hasCustomPrompt="1"/>
          </p:nvPr>
        </p:nvSpPr>
        <p:spPr>
          <a:xfrm>
            <a:off x="648702" y="4195693"/>
            <a:ext cx="8715375" cy="991769"/>
          </a:xfrm>
          <a:prstGeom prst="rect">
            <a:avLst/>
          </a:prstGeom>
        </p:spPr>
        <p:txBody>
          <a:bodyPr/>
          <a:lstStyle>
            <a:lvl1pPr marL="0" indent="0">
              <a:buNone/>
              <a:defRPr sz="1800" b="0" i="0">
                <a:latin typeface="Source Sans Pro" panose="020B0503030403020204" pitchFamily="34" charset="0"/>
                <a:ea typeface="Source Sans Pro" panose="020B0503030403020204" pitchFamily="34" charset="0"/>
                <a:cs typeface="Source Sans Pro" panose="020B0503030403020204" pitchFamily="34" charset="0"/>
              </a:defRPr>
            </a:lvl1pPr>
          </a:lstStyle>
          <a:p>
            <a:pPr lvl="0"/>
            <a:r>
              <a:rPr lang="en-US" err="1"/>
              <a:t>Bethia.mcneil@youthimpact.uk</a:t>
            </a:r>
            <a:endParaRPr lang="en-US"/>
          </a:p>
          <a:p>
            <a:pPr lvl="0"/>
            <a:r>
              <a:rPr lang="en-US" err="1"/>
              <a:t>www.youthimpact.uk</a:t>
            </a:r>
            <a:endParaRPr lang="en-US"/>
          </a:p>
        </p:txBody>
      </p:sp>
      <p:cxnSp>
        <p:nvCxnSpPr>
          <p:cNvPr id="12" name="Straight Connector 11"/>
          <p:cNvCxnSpPr/>
          <p:nvPr userDrawn="1"/>
        </p:nvCxnSpPr>
        <p:spPr>
          <a:xfrm>
            <a:off x="755650" y="3940070"/>
            <a:ext cx="4794758"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524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8" name="Text Placeholder 10"/>
          <p:cNvSpPr>
            <a:spLocks noGrp="1"/>
          </p:cNvSpPr>
          <p:nvPr>
            <p:ph type="body" sz="quarter" idx="13" hasCustomPrompt="1"/>
          </p:nvPr>
        </p:nvSpPr>
        <p:spPr>
          <a:xfrm>
            <a:off x="1216152" y="2048892"/>
            <a:ext cx="9180576" cy="354755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None/>
              <a:tabLst/>
              <a:defRPr sz="2000" baseline="0"/>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a:t>Text here</a:t>
            </a:r>
          </a:p>
        </p:txBody>
      </p:sp>
      <p:sp>
        <p:nvSpPr>
          <p:cNvPr id="9" name="Text Placeholder 13"/>
          <p:cNvSpPr>
            <a:spLocks noGrp="1"/>
          </p:cNvSpPr>
          <p:nvPr>
            <p:ph type="body" sz="quarter" idx="15" hasCustomPrompt="1"/>
          </p:nvPr>
        </p:nvSpPr>
        <p:spPr>
          <a:xfrm>
            <a:off x="1215708" y="1416749"/>
            <a:ext cx="9181020" cy="512762"/>
          </a:xfrm>
          <a:prstGeom prst="rect">
            <a:avLst/>
          </a:prstGeom>
        </p:spPr>
        <p:txBody>
          <a:bodyPr/>
          <a:lstStyle>
            <a:lvl1pPr>
              <a:defRPr sz="2400" b="1" i="0">
                <a:solidFill>
                  <a:srgbClr val="00425B"/>
                </a:solidFill>
                <a:latin typeface="Source Sans Pro" panose="020B0503030403020204" pitchFamily="34" charset="0"/>
                <a:ea typeface="Source Sans Pro" panose="020B0503030403020204" pitchFamily="34" charset="0"/>
                <a:cs typeface="Source Sans Pro" panose="020B0503030403020204" pitchFamily="34" charset="0"/>
              </a:defRPr>
            </a:lvl1pPr>
          </a:lstStyle>
          <a:p>
            <a:pPr marL="228600" marR="0" lvl="0" indent="-228600" algn="l" defTabSz="914400" rtl="0" eaLnBrk="1" fontAlgn="auto" latinLnBrk="0" hangingPunct="1">
              <a:lnSpc>
                <a:spcPct val="90000"/>
              </a:lnSpc>
              <a:spcBef>
                <a:spcPts val="500"/>
              </a:spcBef>
              <a:spcAft>
                <a:spcPts val="0"/>
              </a:spcAft>
              <a:buClrTx/>
              <a:buSzTx/>
              <a:buFont typeface="Arial"/>
              <a:buNone/>
              <a:tabLst/>
              <a:defRPr/>
            </a:pPr>
            <a:r>
              <a:rPr lang="en-US"/>
              <a:t>Sub-title:</a:t>
            </a:r>
          </a:p>
        </p:txBody>
      </p:sp>
      <p:sp>
        <p:nvSpPr>
          <p:cNvPr id="10" name="Title 1"/>
          <p:cNvSpPr>
            <a:spLocks noGrp="1"/>
          </p:cNvSpPr>
          <p:nvPr>
            <p:ph type="title" hasCustomPrompt="1"/>
          </p:nvPr>
        </p:nvSpPr>
        <p:spPr>
          <a:xfrm>
            <a:off x="731160" y="341024"/>
            <a:ext cx="8746948" cy="519375"/>
          </a:xfrm>
        </p:spPr>
        <p:txBody>
          <a:bodyPr/>
          <a:lstStyle>
            <a:lvl1pPr>
              <a:defRPr baseline="0"/>
            </a:lvl1pPr>
          </a:lstStyle>
          <a:p>
            <a:r>
              <a:rPr lang="en-US"/>
              <a:t>Slide title</a:t>
            </a:r>
          </a:p>
        </p:txBody>
      </p:sp>
    </p:spTree>
    <p:extLst>
      <p:ext uri="{BB962C8B-B14F-4D97-AF65-F5344CB8AC3E}">
        <p14:creationId xmlns:p14="http://schemas.microsoft.com/office/powerpoint/2010/main" val="1110794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_photo">
    <p:spTree>
      <p:nvGrpSpPr>
        <p:cNvPr id="1" name=""/>
        <p:cNvGrpSpPr/>
        <p:nvPr/>
      </p:nvGrpSpPr>
      <p:grpSpPr>
        <a:xfrm>
          <a:off x="0" y="0"/>
          <a:ext cx="0" cy="0"/>
          <a:chOff x="0" y="0"/>
          <a:chExt cx="0" cy="0"/>
        </a:xfrm>
      </p:grpSpPr>
      <p:sp>
        <p:nvSpPr>
          <p:cNvPr id="3" name="Text Placeholder 10"/>
          <p:cNvSpPr>
            <a:spLocks noGrp="1"/>
          </p:cNvSpPr>
          <p:nvPr>
            <p:ph type="body" sz="quarter" idx="13" hasCustomPrompt="1"/>
          </p:nvPr>
        </p:nvSpPr>
        <p:spPr>
          <a:xfrm>
            <a:off x="1216152" y="2048892"/>
            <a:ext cx="5568696" cy="354755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None/>
              <a:tabLst/>
              <a:defRPr sz="2000" baseline="0"/>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a:t>Text here</a:t>
            </a:r>
          </a:p>
        </p:txBody>
      </p:sp>
      <p:sp>
        <p:nvSpPr>
          <p:cNvPr id="4" name="Text Placeholder 13"/>
          <p:cNvSpPr>
            <a:spLocks noGrp="1"/>
          </p:cNvSpPr>
          <p:nvPr>
            <p:ph type="body" sz="quarter" idx="15" hasCustomPrompt="1"/>
          </p:nvPr>
        </p:nvSpPr>
        <p:spPr>
          <a:xfrm>
            <a:off x="1215708" y="1416749"/>
            <a:ext cx="5569140" cy="512762"/>
          </a:xfrm>
          <a:prstGeom prst="rect">
            <a:avLst/>
          </a:prstGeom>
        </p:spPr>
        <p:txBody>
          <a:bodyPr/>
          <a:lstStyle>
            <a:lvl1pPr>
              <a:defRPr sz="2400" b="1" i="0">
                <a:solidFill>
                  <a:srgbClr val="00425B"/>
                </a:solidFill>
                <a:latin typeface="Source Sans Pro" panose="020B0503030403020204" pitchFamily="34" charset="0"/>
                <a:ea typeface="Source Sans Pro" panose="020B0503030403020204" pitchFamily="34" charset="0"/>
                <a:cs typeface="Source Sans Pro" panose="020B0503030403020204" pitchFamily="34" charset="0"/>
              </a:defRPr>
            </a:lvl1pPr>
          </a:lstStyle>
          <a:p>
            <a:pPr marL="228600" marR="0" lvl="0" indent="-228600" algn="l" defTabSz="914400" rtl="0" eaLnBrk="1" fontAlgn="auto" latinLnBrk="0" hangingPunct="1">
              <a:lnSpc>
                <a:spcPct val="90000"/>
              </a:lnSpc>
              <a:spcBef>
                <a:spcPts val="500"/>
              </a:spcBef>
              <a:spcAft>
                <a:spcPts val="0"/>
              </a:spcAft>
              <a:buClrTx/>
              <a:buSzTx/>
              <a:buFont typeface="Arial"/>
              <a:buNone/>
              <a:tabLst/>
              <a:defRPr/>
            </a:pPr>
            <a:r>
              <a:rPr lang="en-US"/>
              <a:t>Sub-title:</a:t>
            </a:r>
          </a:p>
        </p:txBody>
      </p:sp>
      <p:sp>
        <p:nvSpPr>
          <p:cNvPr id="6" name="Title 1"/>
          <p:cNvSpPr>
            <a:spLocks noGrp="1"/>
          </p:cNvSpPr>
          <p:nvPr>
            <p:ph type="title" hasCustomPrompt="1"/>
          </p:nvPr>
        </p:nvSpPr>
        <p:spPr>
          <a:xfrm>
            <a:off x="731160" y="341024"/>
            <a:ext cx="8746948" cy="519375"/>
          </a:xfrm>
        </p:spPr>
        <p:txBody>
          <a:bodyPr/>
          <a:lstStyle>
            <a:lvl1pPr>
              <a:defRPr baseline="0"/>
            </a:lvl1pPr>
          </a:lstStyle>
          <a:p>
            <a:r>
              <a:rPr lang="en-US"/>
              <a:t>Slide title</a:t>
            </a: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a:ext>
            </a:extLst>
          </a:blip>
          <a:srcRect l="15448" t="5144" r="25236" b="5533"/>
          <a:stretch/>
        </p:blipFill>
        <p:spPr>
          <a:xfrm>
            <a:off x="7056913" y="1416749"/>
            <a:ext cx="4156520" cy="4179697"/>
          </a:xfrm>
          <a:prstGeom prst="rect">
            <a:avLst/>
          </a:prstGeom>
        </p:spPr>
      </p:pic>
    </p:spTree>
    <p:extLst>
      <p:ext uri="{BB962C8B-B14F-4D97-AF65-F5344CB8AC3E}">
        <p14:creationId xmlns:p14="http://schemas.microsoft.com/office/powerpoint/2010/main" val="569442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_bullet list">
    <p:spTree>
      <p:nvGrpSpPr>
        <p:cNvPr id="1" name=""/>
        <p:cNvGrpSpPr/>
        <p:nvPr/>
      </p:nvGrpSpPr>
      <p:grpSpPr>
        <a:xfrm>
          <a:off x="0" y="0"/>
          <a:ext cx="0" cy="0"/>
          <a:chOff x="0" y="0"/>
          <a:chExt cx="0" cy="0"/>
        </a:xfrm>
      </p:grpSpPr>
      <p:sp>
        <p:nvSpPr>
          <p:cNvPr id="8" name="Text Placeholder 10"/>
          <p:cNvSpPr>
            <a:spLocks noGrp="1"/>
          </p:cNvSpPr>
          <p:nvPr>
            <p:ph type="body" sz="quarter" idx="13" hasCustomPrompt="1"/>
          </p:nvPr>
        </p:nvSpPr>
        <p:spPr>
          <a:xfrm>
            <a:off x="1216152" y="2048892"/>
            <a:ext cx="9180576" cy="3547554"/>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tabLst/>
              <a:defRPr sz="2000" baseline="0"/>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a:t>Bullet 1</a:t>
            </a:r>
          </a:p>
          <a:p>
            <a:pPr marL="228600" marR="0" lvl="0" indent="-228600" algn="l" defTabSz="914400" rtl="0" eaLnBrk="1" fontAlgn="auto" latinLnBrk="0" hangingPunct="1">
              <a:lnSpc>
                <a:spcPct val="90000"/>
              </a:lnSpc>
              <a:spcBef>
                <a:spcPts val="1000"/>
              </a:spcBef>
              <a:spcAft>
                <a:spcPts val="0"/>
              </a:spcAft>
              <a:buClrTx/>
              <a:buSzTx/>
              <a:tabLst/>
              <a:defRPr/>
            </a:pPr>
            <a:r>
              <a:rPr lang="en-US"/>
              <a:t>Bullet 2</a:t>
            </a:r>
          </a:p>
          <a:p>
            <a:pPr marL="228600" marR="0" lvl="0" indent="-228600" algn="l" defTabSz="914400" rtl="0" eaLnBrk="1" fontAlgn="auto" latinLnBrk="0" hangingPunct="1">
              <a:lnSpc>
                <a:spcPct val="90000"/>
              </a:lnSpc>
              <a:spcBef>
                <a:spcPts val="1000"/>
              </a:spcBef>
              <a:spcAft>
                <a:spcPts val="0"/>
              </a:spcAft>
              <a:buClrTx/>
              <a:buSzTx/>
              <a:tabLst/>
              <a:defRPr/>
            </a:pPr>
            <a:r>
              <a:rPr lang="en-US"/>
              <a:t>Bullet 3</a:t>
            </a:r>
          </a:p>
        </p:txBody>
      </p:sp>
      <p:sp>
        <p:nvSpPr>
          <p:cNvPr id="9" name="Text Placeholder 13"/>
          <p:cNvSpPr>
            <a:spLocks noGrp="1"/>
          </p:cNvSpPr>
          <p:nvPr>
            <p:ph type="body" sz="quarter" idx="15" hasCustomPrompt="1"/>
          </p:nvPr>
        </p:nvSpPr>
        <p:spPr>
          <a:xfrm>
            <a:off x="1215708" y="1416749"/>
            <a:ext cx="9181020" cy="512762"/>
          </a:xfrm>
          <a:prstGeom prst="rect">
            <a:avLst/>
          </a:prstGeom>
        </p:spPr>
        <p:txBody>
          <a:bodyPr/>
          <a:lstStyle>
            <a:lvl1pPr>
              <a:defRPr sz="2400" b="1" i="0">
                <a:solidFill>
                  <a:srgbClr val="00425B"/>
                </a:solidFill>
                <a:latin typeface="Source Sans Pro" panose="020B0503030403020204" pitchFamily="34" charset="0"/>
                <a:ea typeface="Source Sans Pro" panose="020B0503030403020204" pitchFamily="34" charset="0"/>
                <a:cs typeface="Source Sans Pro" panose="020B0503030403020204" pitchFamily="34" charset="0"/>
              </a:defRPr>
            </a:lvl1pPr>
          </a:lstStyle>
          <a:p>
            <a:pPr marL="228600" marR="0" lvl="0" indent="-228600" algn="l" defTabSz="914400" rtl="0" eaLnBrk="1" fontAlgn="auto" latinLnBrk="0" hangingPunct="1">
              <a:lnSpc>
                <a:spcPct val="90000"/>
              </a:lnSpc>
              <a:spcBef>
                <a:spcPts val="500"/>
              </a:spcBef>
              <a:spcAft>
                <a:spcPts val="0"/>
              </a:spcAft>
              <a:buClrTx/>
              <a:buSzTx/>
              <a:buFont typeface="Arial"/>
              <a:buNone/>
              <a:tabLst/>
              <a:defRPr/>
            </a:pPr>
            <a:r>
              <a:rPr lang="en-US"/>
              <a:t>Sub-title:</a:t>
            </a:r>
          </a:p>
        </p:txBody>
      </p:sp>
      <p:sp>
        <p:nvSpPr>
          <p:cNvPr id="10" name="Content Placeholder 3"/>
          <p:cNvSpPr>
            <a:spLocks noGrp="1"/>
          </p:cNvSpPr>
          <p:nvPr>
            <p:ph sz="quarter" idx="17" hasCustomPrompt="1"/>
          </p:nvPr>
        </p:nvSpPr>
        <p:spPr>
          <a:xfrm>
            <a:off x="812257" y="6094024"/>
            <a:ext cx="1724671" cy="457754"/>
          </a:xfrm>
          <a:prstGeom prst="rect">
            <a:avLst/>
          </a:prstGeom>
        </p:spPr>
        <p:txBody>
          <a:bodyPr>
            <a:normAutofit/>
          </a:bodyPr>
          <a:lstStyle>
            <a:lvl1pPr marL="0" indent="0" algn="l">
              <a:buNone/>
              <a:defRPr sz="1200" b="0" i="0" baseline="0">
                <a:latin typeface="Work Sans Medium" charset="0"/>
                <a:ea typeface="Work Sans Medium" charset="0"/>
                <a:cs typeface="Work Sans Medium" charset="0"/>
              </a:defRPr>
            </a:lvl1pPr>
          </a:lstStyle>
          <a:p>
            <a:pPr lvl="0"/>
            <a:r>
              <a:rPr lang="en-US" b="0" i="0">
                <a:latin typeface="Work Sans Medium" charset="0"/>
                <a:ea typeface="Work Sans Medium" charset="0"/>
                <a:cs typeface="Work Sans Medium" charset="0"/>
              </a:rPr>
              <a:t>Presentation title</a:t>
            </a:r>
            <a:endParaRPr lang="en-US"/>
          </a:p>
        </p:txBody>
      </p:sp>
      <p:sp>
        <p:nvSpPr>
          <p:cNvPr id="12" name="Content Placeholder 22"/>
          <p:cNvSpPr>
            <a:spLocks noGrp="1"/>
          </p:cNvSpPr>
          <p:nvPr>
            <p:ph sz="quarter" idx="19" hasCustomPrompt="1"/>
          </p:nvPr>
        </p:nvSpPr>
        <p:spPr>
          <a:xfrm>
            <a:off x="9207500" y="6094024"/>
            <a:ext cx="1955800" cy="457589"/>
          </a:xfrm>
          <a:prstGeom prst="rect">
            <a:avLst/>
          </a:prstGeom>
        </p:spPr>
        <p:txBody>
          <a:bodyPr>
            <a:normAutofit/>
          </a:bodyPr>
          <a:lstStyle>
            <a:lvl1pPr marL="0" indent="0" algn="r">
              <a:buNone/>
              <a:defRPr sz="1200" baseline="0"/>
            </a:lvl1pPr>
          </a:lstStyle>
          <a:p>
            <a:pPr lvl="0"/>
            <a:r>
              <a:rPr lang="en-US"/>
              <a:t>Author, Date</a:t>
            </a:r>
          </a:p>
        </p:txBody>
      </p:sp>
      <p:sp>
        <p:nvSpPr>
          <p:cNvPr id="13" name="Title 1"/>
          <p:cNvSpPr>
            <a:spLocks noGrp="1"/>
          </p:cNvSpPr>
          <p:nvPr>
            <p:ph type="title" hasCustomPrompt="1"/>
          </p:nvPr>
        </p:nvSpPr>
        <p:spPr>
          <a:xfrm>
            <a:off x="731160" y="341024"/>
            <a:ext cx="8746948" cy="519375"/>
          </a:xfrm>
        </p:spPr>
        <p:txBody>
          <a:bodyPr/>
          <a:lstStyle>
            <a:lvl1pPr>
              <a:defRPr baseline="0"/>
            </a:lvl1pPr>
          </a:lstStyle>
          <a:p>
            <a:r>
              <a:rPr lang="en-US"/>
              <a:t>Slide title</a:t>
            </a:r>
          </a:p>
        </p:txBody>
      </p:sp>
    </p:spTree>
    <p:extLst>
      <p:ext uri="{BB962C8B-B14F-4D97-AF65-F5344CB8AC3E}">
        <p14:creationId xmlns:p14="http://schemas.microsoft.com/office/powerpoint/2010/main" val="1724033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_2-column bullet list">
    <p:spTree>
      <p:nvGrpSpPr>
        <p:cNvPr id="1" name=""/>
        <p:cNvGrpSpPr/>
        <p:nvPr/>
      </p:nvGrpSpPr>
      <p:grpSpPr>
        <a:xfrm>
          <a:off x="0" y="0"/>
          <a:ext cx="0" cy="0"/>
          <a:chOff x="0" y="0"/>
          <a:chExt cx="0" cy="0"/>
        </a:xfrm>
      </p:grpSpPr>
      <p:sp>
        <p:nvSpPr>
          <p:cNvPr id="3" name="Text Placeholder 10"/>
          <p:cNvSpPr>
            <a:spLocks noGrp="1"/>
          </p:cNvSpPr>
          <p:nvPr>
            <p:ph type="body" sz="quarter" idx="13" hasCustomPrompt="1"/>
          </p:nvPr>
        </p:nvSpPr>
        <p:spPr>
          <a:xfrm>
            <a:off x="1216152" y="1930020"/>
            <a:ext cx="4254288" cy="3547554"/>
          </a:xfrm>
          <a:prstGeom prst="rect">
            <a:avLst/>
          </a:prstGeom>
        </p:spPr>
        <p:txBody>
          <a:bodyPr/>
          <a:lstStyle>
            <a:lvl1pPr marL="228600" indent="-228600">
              <a:defRPr sz="2000" baseline="0"/>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a:t>Bullet 1</a:t>
            </a:r>
          </a:p>
          <a:p>
            <a:pPr marL="228600" marR="0" lvl="0" indent="-228600" algn="l" defTabSz="914400" rtl="0" eaLnBrk="1" fontAlgn="auto" latinLnBrk="0" hangingPunct="1">
              <a:lnSpc>
                <a:spcPct val="90000"/>
              </a:lnSpc>
              <a:spcBef>
                <a:spcPts val="1000"/>
              </a:spcBef>
              <a:spcAft>
                <a:spcPts val="0"/>
              </a:spcAft>
              <a:buClrTx/>
              <a:buSzTx/>
              <a:tabLst/>
              <a:defRPr/>
            </a:pPr>
            <a:r>
              <a:rPr lang="en-US"/>
              <a:t>Bullet 2</a:t>
            </a:r>
          </a:p>
          <a:p>
            <a:pPr marL="228600" marR="0" lvl="0" indent="-228600" algn="l" defTabSz="914400" rtl="0" eaLnBrk="1" fontAlgn="auto" latinLnBrk="0" hangingPunct="1">
              <a:lnSpc>
                <a:spcPct val="90000"/>
              </a:lnSpc>
              <a:spcBef>
                <a:spcPts val="1000"/>
              </a:spcBef>
              <a:spcAft>
                <a:spcPts val="0"/>
              </a:spcAft>
              <a:buClrTx/>
              <a:buSzTx/>
              <a:tabLst/>
              <a:defRPr/>
            </a:pPr>
            <a:r>
              <a:rPr lang="en-US"/>
              <a:t>Bullet 3</a:t>
            </a:r>
          </a:p>
        </p:txBody>
      </p:sp>
      <p:sp>
        <p:nvSpPr>
          <p:cNvPr id="4" name="Text Placeholder 13"/>
          <p:cNvSpPr>
            <a:spLocks noGrp="1"/>
          </p:cNvSpPr>
          <p:nvPr>
            <p:ph type="body" sz="quarter" idx="15" hasCustomPrompt="1"/>
          </p:nvPr>
        </p:nvSpPr>
        <p:spPr>
          <a:xfrm>
            <a:off x="1215708" y="1416749"/>
            <a:ext cx="4254500" cy="512762"/>
          </a:xfrm>
          <a:prstGeom prst="rect">
            <a:avLst/>
          </a:prstGeom>
        </p:spPr>
        <p:txBody>
          <a:bodyPr/>
          <a:lstStyle>
            <a:lvl1pPr>
              <a:defRPr sz="2400" b="1" i="0">
                <a:solidFill>
                  <a:srgbClr val="00425B"/>
                </a:solidFill>
                <a:latin typeface="Source Sans Pro" panose="020B0503030403020204" pitchFamily="34" charset="0"/>
                <a:ea typeface="Source Sans Pro" panose="020B0503030403020204" pitchFamily="34" charset="0"/>
                <a:cs typeface="Source Sans Pro" panose="020B0503030403020204" pitchFamily="34" charset="0"/>
              </a:defRPr>
            </a:lvl1pPr>
          </a:lstStyle>
          <a:p>
            <a:pPr marL="228600" marR="0" lvl="0" indent="-228600" algn="l" defTabSz="914400" rtl="0" eaLnBrk="1" fontAlgn="auto" latinLnBrk="0" hangingPunct="1">
              <a:lnSpc>
                <a:spcPct val="90000"/>
              </a:lnSpc>
              <a:spcBef>
                <a:spcPts val="500"/>
              </a:spcBef>
              <a:spcAft>
                <a:spcPts val="0"/>
              </a:spcAft>
              <a:buClrTx/>
              <a:buSzTx/>
              <a:buFont typeface="Arial"/>
              <a:buNone/>
              <a:tabLst/>
              <a:defRPr/>
            </a:pPr>
            <a:r>
              <a:rPr lang="en-US"/>
              <a:t>Sub-title:</a:t>
            </a:r>
          </a:p>
        </p:txBody>
      </p:sp>
      <p:sp>
        <p:nvSpPr>
          <p:cNvPr id="5" name="Text Placeholder 10"/>
          <p:cNvSpPr>
            <a:spLocks noGrp="1"/>
          </p:cNvSpPr>
          <p:nvPr>
            <p:ph type="body" sz="quarter" idx="16" hasCustomPrompt="1"/>
          </p:nvPr>
        </p:nvSpPr>
        <p:spPr>
          <a:xfrm>
            <a:off x="6672072" y="1930020"/>
            <a:ext cx="4254288" cy="3547554"/>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tabLst/>
              <a:defRPr sz="2000" baseline="0"/>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a:t>Bullet 1</a:t>
            </a:r>
          </a:p>
          <a:p>
            <a:pPr marL="228600" marR="0" lvl="0" indent="-228600" algn="l" defTabSz="914400" rtl="0" eaLnBrk="1" fontAlgn="auto" latinLnBrk="0" hangingPunct="1">
              <a:lnSpc>
                <a:spcPct val="90000"/>
              </a:lnSpc>
              <a:spcBef>
                <a:spcPts val="1000"/>
              </a:spcBef>
              <a:spcAft>
                <a:spcPts val="0"/>
              </a:spcAft>
              <a:buClrTx/>
              <a:buSzTx/>
              <a:tabLst/>
              <a:defRPr/>
            </a:pPr>
            <a:r>
              <a:rPr lang="en-US"/>
              <a:t>Bullet 2</a:t>
            </a:r>
          </a:p>
          <a:p>
            <a:pPr marL="228600" marR="0" lvl="0" indent="-228600" algn="l" defTabSz="914400" rtl="0" eaLnBrk="1" fontAlgn="auto" latinLnBrk="0" hangingPunct="1">
              <a:lnSpc>
                <a:spcPct val="90000"/>
              </a:lnSpc>
              <a:spcBef>
                <a:spcPts val="1000"/>
              </a:spcBef>
              <a:spcAft>
                <a:spcPts val="0"/>
              </a:spcAft>
              <a:buClrTx/>
              <a:buSzTx/>
              <a:tabLst/>
              <a:defRPr/>
            </a:pPr>
            <a:r>
              <a:rPr lang="en-US"/>
              <a:t>Bullet 3</a:t>
            </a:r>
          </a:p>
        </p:txBody>
      </p:sp>
      <p:sp>
        <p:nvSpPr>
          <p:cNvPr id="6" name="Text Placeholder 13"/>
          <p:cNvSpPr>
            <a:spLocks noGrp="1"/>
          </p:cNvSpPr>
          <p:nvPr>
            <p:ph type="body" sz="quarter" idx="17" hasCustomPrompt="1"/>
          </p:nvPr>
        </p:nvSpPr>
        <p:spPr>
          <a:xfrm>
            <a:off x="6671628" y="1416749"/>
            <a:ext cx="4254500" cy="512762"/>
          </a:xfrm>
          <a:prstGeom prst="rect">
            <a:avLst/>
          </a:prstGeom>
        </p:spPr>
        <p:txBody>
          <a:bodyPr/>
          <a:lstStyle>
            <a:lvl1pPr>
              <a:defRPr sz="2400" b="1" i="0">
                <a:solidFill>
                  <a:srgbClr val="00425B"/>
                </a:solidFill>
                <a:latin typeface="Source Sans Pro" panose="020B0503030403020204" pitchFamily="34" charset="0"/>
                <a:ea typeface="Source Sans Pro" panose="020B0503030403020204" pitchFamily="34" charset="0"/>
                <a:cs typeface="Source Sans Pro" panose="020B0503030403020204" pitchFamily="34" charset="0"/>
              </a:defRPr>
            </a:lvl1pPr>
          </a:lstStyle>
          <a:p>
            <a:pPr marL="228600" marR="0" lvl="0" indent="-228600" algn="l" defTabSz="914400" rtl="0" eaLnBrk="1" fontAlgn="auto" latinLnBrk="0" hangingPunct="1">
              <a:lnSpc>
                <a:spcPct val="90000"/>
              </a:lnSpc>
              <a:spcBef>
                <a:spcPts val="500"/>
              </a:spcBef>
              <a:spcAft>
                <a:spcPts val="0"/>
              </a:spcAft>
              <a:buClrTx/>
              <a:buSzTx/>
              <a:buFont typeface="Arial"/>
              <a:buNone/>
              <a:tabLst/>
              <a:defRPr/>
            </a:pPr>
            <a:r>
              <a:rPr lang="en-US"/>
              <a:t>Sub-title:</a:t>
            </a:r>
          </a:p>
        </p:txBody>
      </p:sp>
      <p:sp>
        <p:nvSpPr>
          <p:cNvPr id="7" name="Content Placeholder 3"/>
          <p:cNvSpPr>
            <a:spLocks noGrp="1"/>
          </p:cNvSpPr>
          <p:nvPr>
            <p:ph sz="quarter" idx="18" hasCustomPrompt="1"/>
          </p:nvPr>
        </p:nvSpPr>
        <p:spPr>
          <a:xfrm>
            <a:off x="812257" y="6094024"/>
            <a:ext cx="1724671" cy="457754"/>
          </a:xfrm>
          <a:prstGeom prst="rect">
            <a:avLst/>
          </a:prstGeom>
        </p:spPr>
        <p:txBody>
          <a:bodyPr>
            <a:normAutofit/>
          </a:bodyPr>
          <a:lstStyle>
            <a:lvl1pPr marL="0" indent="0" algn="l">
              <a:buNone/>
              <a:defRPr sz="1200" b="0" i="0" baseline="0">
                <a:latin typeface="Work Sans Medium" charset="0"/>
                <a:ea typeface="Work Sans Medium" charset="0"/>
                <a:cs typeface="Work Sans Medium" charset="0"/>
              </a:defRPr>
            </a:lvl1pPr>
          </a:lstStyle>
          <a:p>
            <a:pPr lvl="0"/>
            <a:r>
              <a:rPr lang="en-US" b="0" i="0">
                <a:latin typeface="Work Sans Medium" charset="0"/>
                <a:ea typeface="Work Sans Medium" charset="0"/>
                <a:cs typeface="Work Sans Medium" charset="0"/>
              </a:rPr>
              <a:t>Presentation title</a:t>
            </a:r>
            <a:endParaRPr lang="en-US"/>
          </a:p>
        </p:txBody>
      </p:sp>
      <p:sp>
        <p:nvSpPr>
          <p:cNvPr id="8" name="Content Placeholder 22"/>
          <p:cNvSpPr>
            <a:spLocks noGrp="1"/>
          </p:cNvSpPr>
          <p:nvPr>
            <p:ph sz="quarter" idx="19" hasCustomPrompt="1"/>
          </p:nvPr>
        </p:nvSpPr>
        <p:spPr>
          <a:xfrm>
            <a:off x="9207500" y="6094024"/>
            <a:ext cx="1955800" cy="457589"/>
          </a:xfrm>
          <a:prstGeom prst="rect">
            <a:avLst/>
          </a:prstGeom>
        </p:spPr>
        <p:txBody>
          <a:bodyPr>
            <a:normAutofit/>
          </a:bodyPr>
          <a:lstStyle>
            <a:lvl1pPr marL="0" indent="0" algn="r">
              <a:buNone/>
              <a:defRPr sz="1200" baseline="0"/>
            </a:lvl1pPr>
          </a:lstStyle>
          <a:p>
            <a:pPr lvl="0"/>
            <a:r>
              <a:rPr lang="en-US"/>
              <a:t>Author, Date</a:t>
            </a:r>
          </a:p>
        </p:txBody>
      </p:sp>
      <p:sp>
        <p:nvSpPr>
          <p:cNvPr id="10" name="Title 1"/>
          <p:cNvSpPr>
            <a:spLocks noGrp="1"/>
          </p:cNvSpPr>
          <p:nvPr>
            <p:ph type="title" hasCustomPrompt="1"/>
          </p:nvPr>
        </p:nvSpPr>
        <p:spPr>
          <a:xfrm>
            <a:off x="731160" y="341024"/>
            <a:ext cx="8746948" cy="519375"/>
          </a:xfrm>
        </p:spPr>
        <p:txBody>
          <a:bodyPr/>
          <a:lstStyle>
            <a:lvl1pPr>
              <a:defRPr baseline="0"/>
            </a:lvl1pPr>
          </a:lstStyle>
          <a:p>
            <a:r>
              <a:rPr lang="en-US"/>
              <a:t>Slide title</a:t>
            </a:r>
          </a:p>
        </p:txBody>
      </p:sp>
    </p:spTree>
    <p:extLst>
      <p:ext uri="{BB962C8B-B14F-4D97-AF65-F5344CB8AC3E}">
        <p14:creationId xmlns:p14="http://schemas.microsoft.com/office/powerpoint/2010/main" val="6123950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72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6" r:id="rId4"/>
    <p:sldLayoutId id="214748366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a:off x="822960" y="6048947"/>
            <a:ext cx="10332000" cy="0"/>
          </a:xfrm>
          <a:prstGeom prst="line">
            <a:avLst/>
          </a:prstGeom>
          <a:ln w="34925">
            <a:solidFill>
              <a:srgbClr val="B5B5B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731160" y="987552"/>
            <a:ext cx="10515600" cy="18288"/>
          </a:xfrm>
          <a:prstGeom prst="line">
            <a:avLst/>
          </a:prstGeom>
          <a:ln w="34925">
            <a:solidFill>
              <a:srgbClr val="B5B5B3"/>
            </a:solidFill>
          </a:ln>
        </p:spPr>
        <p:style>
          <a:lnRef idx="1">
            <a:schemeClr val="accent1"/>
          </a:lnRef>
          <a:fillRef idx="0">
            <a:schemeClr val="accent1"/>
          </a:fillRef>
          <a:effectRef idx="0">
            <a:schemeClr val="accent1"/>
          </a:effectRef>
          <a:fontRef idx="minor">
            <a:schemeClr val="tx1"/>
          </a:fontRef>
        </p:style>
      </p:cxnSp>
      <p:sp>
        <p:nvSpPr>
          <p:cNvPr id="9" name="Title Placeholder 9"/>
          <p:cNvSpPr>
            <a:spLocks noGrp="1"/>
          </p:cNvSpPr>
          <p:nvPr>
            <p:ph type="title"/>
          </p:nvPr>
        </p:nvSpPr>
        <p:spPr>
          <a:xfrm>
            <a:off x="731160" y="341024"/>
            <a:ext cx="10515600" cy="519375"/>
          </a:xfrm>
          <a:prstGeom prst="rect">
            <a:avLst/>
          </a:prstGeom>
        </p:spPr>
        <p:txBody>
          <a:bodyPr vert="horz" lIns="91440" tIns="45720" rIns="91440" bIns="45720" rtlCol="0" anchor="ctr">
            <a:normAutofit/>
          </a:bodyPr>
          <a:lstStyle/>
          <a:p>
            <a:r>
              <a:rPr lang="en-US"/>
              <a:t>Slide title</a:t>
            </a:r>
          </a:p>
        </p:txBody>
      </p:sp>
      <p:sp>
        <p:nvSpPr>
          <p:cNvPr id="10" name="Text Placeholder 10"/>
          <p:cNvSpPr>
            <a:spLocks noGrp="1"/>
          </p:cNvSpPr>
          <p:nvPr>
            <p:ph type="body" idx="1"/>
          </p:nvPr>
        </p:nvSpPr>
        <p:spPr>
          <a:xfrm>
            <a:off x="822960" y="1415732"/>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680311" y="343781"/>
            <a:ext cx="1474650" cy="489186"/>
          </a:xfrm>
          <a:prstGeom prst="rect">
            <a:avLst/>
          </a:prstGeom>
        </p:spPr>
      </p:pic>
    </p:spTree>
    <p:extLst>
      <p:ext uri="{BB962C8B-B14F-4D97-AF65-F5344CB8AC3E}">
        <p14:creationId xmlns:p14="http://schemas.microsoft.com/office/powerpoint/2010/main" val="833566958"/>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3" r:id="rId3"/>
    <p:sldLayoutId id="2147483654" r:id="rId4"/>
    <p:sldLayoutId id="2147483655" r:id="rId5"/>
  </p:sldLayoutIdLst>
  <p:txStyles>
    <p:titleStyle>
      <a:lvl1pPr algn="l" defTabSz="914400" rtl="0" eaLnBrk="1" latinLnBrk="0" hangingPunct="1">
        <a:lnSpc>
          <a:spcPct val="90000"/>
        </a:lnSpc>
        <a:spcBef>
          <a:spcPct val="0"/>
        </a:spcBef>
        <a:buNone/>
        <a:defRPr sz="2600" b="1" i="0" kern="1200" baseline="0">
          <a:solidFill>
            <a:srgbClr val="6F2871"/>
          </a:solidFill>
          <a:latin typeface="Source Sans Pro" panose="020B0503030403020204" pitchFamily="34" charset="0"/>
          <a:ea typeface="Source Sans Pro" panose="020B0503030403020204" pitchFamily="34" charset="0"/>
          <a:cs typeface="Source Sans Pro" panose="020B050303040302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rgbClr val="717171">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822960" y="6048947"/>
            <a:ext cx="10332000" cy="0"/>
          </a:xfrm>
          <a:prstGeom prst="line">
            <a:avLst/>
          </a:prstGeom>
          <a:ln w="34925">
            <a:solidFill>
              <a:srgbClr val="B5B5B3"/>
            </a:solidFill>
          </a:ln>
        </p:spPr>
        <p:style>
          <a:lnRef idx="1">
            <a:schemeClr val="accent1"/>
          </a:lnRef>
          <a:fillRef idx="0">
            <a:schemeClr val="accent1"/>
          </a:fillRef>
          <a:effectRef idx="0">
            <a:schemeClr val="accent1"/>
          </a:effectRef>
          <a:fontRef idx="minor">
            <a:schemeClr val="tx1"/>
          </a:fontRef>
        </p:style>
      </p:cxnSp>
      <p:sp>
        <p:nvSpPr>
          <p:cNvPr id="10" name="Text Placeholder 10"/>
          <p:cNvSpPr>
            <a:spLocks noGrp="1"/>
          </p:cNvSpPr>
          <p:nvPr>
            <p:ph type="body" idx="1"/>
          </p:nvPr>
        </p:nvSpPr>
        <p:spPr>
          <a:xfrm>
            <a:off x="822960" y="1415732"/>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rotWithShape="1">
          <a:blip r:embed="rId4">
            <a:extLst>
              <a:ext uri="{28A0092B-C50C-407E-A947-70E740481C1C}">
                <a14:useLocalDpi xmlns:a14="http://schemas.microsoft.com/office/drawing/2010/main"/>
              </a:ext>
            </a:extLst>
          </a:blip>
          <a:srcRect t="-5332" r="-47" b="-5332"/>
          <a:stretch/>
        </p:blipFill>
        <p:spPr>
          <a:xfrm>
            <a:off x="9680311" y="344386"/>
            <a:ext cx="1476000" cy="540000"/>
          </a:xfrm>
          <a:prstGeom prst="rect">
            <a:avLst/>
          </a:prstGeom>
        </p:spPr>
      </p:pic>
      <p:sp>
        <p:nvSpPr>
          <p:cNvPr id="14" name="Title Placeholder 9"/>
          <p:cNvSpPr>
            <a:spLocks noGrp="1"/>
          </p:cNvSpPr>
          <p:nvPr>
            <p:ph type="title"/>
          </p:nvPr>
        </p:nvSpPr>
        <p:spPr>
          <a:xfrm>
            <a:off x="731160" y="464537"/>
            <a:ext cx="10515600" cy="519375"/>
          </a:xfrm>
          <a:prstGeom prst="rect">
            <a:avLst/>
          </a:prstGeom>
        </p:spPr>
        <p:txBody>
          <a:bodyPr vert="horz" lIns="91440" tIns="45720" rIns="91440" bIns="45720" rtlCol="0" anchor="ctr">
            <a:normAutofit/>
          </a:bodyPr>
          <a:lstStyle/>
          <a:p>
            <a:r>
              <a:rPr lang="en-US"/>
              <a:t>Slide title</a:t>
            </a:r>
          </a:p>
        </p:txBody>
      </p:sp>
      <p:cxnSp>
        <p:nvCxnSpPr>
          <p:cNvPr id="17" name="Straight Connector 16"/>
          <p:cNvCxnSpPr/>
          <p:nvPr userDrawn="1"/>
        </p:nvCxnSpPr>
        <p:spPr>
          <a:xfrm>
            <a:off x="822960" y="6048947"/>
            <a:ext cx="10332000" cy="0"/>
          </a:xfrm>
          <a:prstGeom prst="line">
            <a:avLst/>
          </a:prstGeom>
          <a:ln w="349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731160" y="987552"/>
            <a:ext cx="10515600" cy="18288"/>
          </a:xfrm>
          <a:prstGeom prst="line">
            <a:avLst/>
          </a:prstGeom>
          <a:ln w="349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3533949"/>
      </p:ext>
    </p:extLst>
  </p:cSld>
  <p:clrMap bg1="lt1" tx1="dk1" bg2="lt2" tx2="dk2" accent1="accent1" accent2="accent2" accent3="accent3" accent4="accent4" accent5="accent5" accent6="accent6" hlink="hlink" folHlink="folHlink"/>
  <p:sldLayoutIdLst>
    <p:sldLayoutId id="2147483661" r:id="rId1"/>
    <p:sldLayoutId id="2147483660" r:id="rId2"/>
  </p:sldLayoutIdLst>
  <p:txStyles>
    <p:titleStyle>
      <a:lvl1pPr algn="l" defTabSz="914400" rtl="0" eaLnBrk="1" latinLnBrk="0" hangingPunct="1">
        <a:lnSpc>
          <a:spcPct val="90000"/>
        </a:lnSpc>
        <a:spcBef>
          <a:spcPct val="0"/>
        </a:spcBef>
        <a:buNone/>
        <a:defRPr sz="2600" b="1" i="0" kern="1200">
          <a:solidFill>
            <a:schemeClr val="bg1"/>
          </a:solidFill>
          <a:latin typeface="Source Sans Pro" panose="020B0503030403020204" pitchFamily="34" charset="0"/>
          <a:ea typeface="Source Sans Pro" panose="020B0503030403020204" pitchFamily="34" charset="0"/>
          <a:cs typeface="Source Sans Pro" panose="020B050303040302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1"/>
          </a:solidFill>
          <a:latin typeface="Source Sans Pro" panose="020B0503030403020204" pitchFamily="34" charset="0"/>
          <a:ea typeface="Source Sans Pro" panose="020B0503030403020204" pitchFamily="34" charset="0"/>
          <a:cs typeface="Source Sans Pro" panose="020B0503030403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Source Sans Pro" panose="020B0503030403020204" pitchFamily="34" charset="0"/>
          <a:ea typeface="Source Sans Pro" panose="020B0503030403020204" pitchFamily="34" charset="0"/>
          <a:cs typeface="Source Sans Pro" panose="020B0503030403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Source Sans Pro" panose="020B0503030403020204" pitchFamily="34" charset="0"/>
          <a:ea typeface="Source Sans Pro" panose="020B0503030403020204" pitchFamily="34" charset="0"/>
          <a:cs typeface="Source Sans Pro" panose="020B0503030403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Source Sans Pro" panose="020B0503030403020204" pitchFamily="34" charset="0"/>
          <a:ea typeface="Source Sans Pro" panose="020B0503030403020204" pitchFamily="34" charset="0"/>
          <a:cs typeface="Source Sans Pro" panose="020B0503030403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Source Sans Pro" panose="020B0503030403020204" pitchFamily="34" charset="0"/>
          <a:ea typeface="Source Sans Pro" panose="020B0503030403020204" pitchFamily="34" charset="0"/>
          <a:cs typeface="Source Sans Pro" panose="020B0503030403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esmeefairbairn.org.uk/" TargetMode="External"/><Relationship Id="rId2" Type="http://schemas.openxmlformats.org/officeDocument/2006/relationships/hyperlink" Target="https://www.phf.org.uk/" TargetMode="External"/><Relationship Id="rId1" Type="http://schemas.openxmlformats.org/officeDocument/2006/relationships/slideLayout" Target="../slideLayouts/slideLayout4.xml"/><Relationship Id="rId6" Type="http://schemas.openxmlformats.org/officeDocument/2006/relationships/hyperlink" Target="https://www.iwill.org.uk/" TargetMode="External"/><Relationship Id="rId5" Type="http://schemas.openxmlformats.org/officeDocument/2006/relationships/hyperlink" Target="https://www.gov.uk/government/organisations/department-for-digital-culture-media-sport" TargetMode="External"/><Relationship Id="rId4" Type="http://schemas.openxmlformats.org/officeDocument/2006/relationships/hyperlink" Target="https://www.tnlcommunityfund.org.uk/"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mailto:hannah.borkin@youthimpact.uk"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650" y="2538030"/>
            <a:ext cx="8716300" cy="491095"/>
          </a:xfrm>
        </p:spPr>
        <p:txBody>
          <a:bodyPr/>
          <a:lstStyle/>
          <a:p>
            <a:r>
              <a:rPr lang="en-US" dirty="0"/>
              <a:t>Act for Change Fund Learning Partnership 		</a:t>
            </a:r>
          </a:p>
        </p:txBody>
      </p:sp>
      <p:sp>
        <p:nvSpPr>
          <p:cNvPr id="3" name="Text Placeholder 2"/>
          <p:cNvSpPr>
            <a:spLocks noGrp="1"/>
          </p:cNvSpPr>
          <p:nvPr>
            <p:ph type="body" sz="quarter" idx="10"/>
          </p:nvPr>
        </p:nvSpPr>
        <p:spPr/>
        <p:txBody>
          <a:bodyPr/>
          <a:lstStyle/>
          <a:p>
            <a:r>
              <a:rPr lang="en-US" dirty="0"/>
              <a:t>Key Messages </a:t>
            </a:r>
          </a:p>
        </p:txBody>
      </p:sp>
      <p:sp>
        <p:nvSpPr>
          <p:cNvPr id="4" name="Text Placeholder 3"/>
          <p:cNvSpPr>
            <a:spLocks noGrp="1"/>
          </p:cNvSpPr>
          <p:nvPr>
            <p:ph type="body" sz="quarter" idx="11"/>
          </p:nvPr>
        </p:nvSpPr>
        <p:spPr/>
        <p:txBody>
          <a:bodyPr/>
          <a:lstStyle/>
          <a:p>
            <a:r>
              <a:rPr lang="en-US" sz="2000" dirty="0"/>
              <a:t>Hannah </a:t>
            </a:r>
            <a:r>
              <a:rPr lang="en-US" sz="2000" dirty="0" err="1"/>
              <a:t>Borkin</a:t>
            </a:r>
            <a:r>
              <a:rPr lang="en-US" sz="2000" dirty="0"/>
              <a:t>, March 2022</a:t>
            </a:r>
          </a:p>
        </p:txBody>
      </p:sp>
      <p:pic>
        <p:nvPicPr>
          <p:cNvPr id="1028" name="Picture 4" descr="NEW-LOGO - Paul Hamlyn Foundation">
            <a:extLst>
              <a:ext uri="{FF2B5EF4-FFF2-40B4-BE49-F238E27FC236}">
                <a16:creationId xmlns:a16="http://schemas.microsoft.com/office/drawing/2014/main" id="{762A7807-3EA8-CE47-8C84-0F0927AF29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131" y="5212018"/>
            <a:ext cx="8616873" cy="149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391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16596" y="1952469"/>
            <a:ext cx="9180576" cy="3547554"/>
          </a:xfrm>
        </p:spPr>
        <p:txBody>
          <a:bodyPr>
            <a:normAutofit/>
          </a:bodyPr>
          <a:lstStyle/>
          <a:p>
            <a:r>
              <a:rPr lang="en-US" dirty="0"/>
              <a:t>Funders must consider the opportunities for wider impact and additional outcomes/positive consequences, such as infrastructure building for communities that function well, building a sense of belonging for young people, providing skills and creating valuable networks and sharing good practice</a:t>
            </a:r>
          </a:p>
          <a:p>
            <a:r>
              <a:rPr lang="en-US" dirty="0"/>
              <a:t>The impact will be felt beyond the individual activity: </a:t>
            </a:r>
            <a:r>
              <a:rPr lang="en-US"/>
              <a:t>it will </a:t>
            </a:r>
            <a:r>
              <a:rPr lang="en-US" dirty="0"/>
              <a:t>benefit collectives, alliances and movements more widely</a:t>
            </a:r>
          </a:p>
          <a:p>
            <a:r>
              <a:rPr lang="en-US" dirty="0"/>
              <a:t>A balance is required between proactive vs. reactive funding, and funders must be prepared to take risks and look beyond the end of the </a:t>
            </a:r>
            <a:r>
              <a:rPr lang="en-US" dirty="0" err="1"/>
              <a:t>programme</a:t>
            </a:r>
            <a:endParaRPr lang="en-US" dirty="0"/>
          </a:p>
          <a:p>
            <a:r>
              <a:rPr lang="en-US" dirty="0"/>
              <a:t>Further use of devolved funding and funders rooted in localities and communities of interest will also create more flexibility and accelerate change.</a:t>
            </a:r>
          </a:p>
          <a:p>
            <a:pPr marL="0" indent="0">
              <a:buNone/>
            </a:pPr>
            <a:endParaRPr lang="en-GB" dirty="0"/>
          </a:p>
        </p:txBody>
      </p:sp>
      <p:sp>
        <p:nvSpPr>
          <p:cNvPr id="3" name="Text Placeholder 2"/>
          <p:cNvSpPr>
            <a:spLocks noGrp="1"/>
          </p:cNvSpPr>
          <p:nvPr>
            <p:ph type="body" sz="quarter" idx="15"/>
          </p:nvPr>
        </p:nvSpPr>
        <p:spPr>
          <a:xfrm>
            <a:off x="1216152" y="1357977"/>
            <a:ext cx="9181020" cy="512762"/>
          </a:xfrm>
        </p:spPr>
        <p:txBody>
          <a:bodyPr>
            <a:normAutofit/>
          </a:bodyPr>
          <a:lstStyle/>
          <a:p>
            <a:pPr marL="0" indent="0">
              <a:buNone/>
            </a:pPr>
            <a:r>
              <a:rPr lang="en-US" dirty="0"/>
              <a:t>Funding beyond the initial change-making aims and objectives</a:t>
            </a:r>
          </a:p>
        </p:txBody>
      </p:sp>
      <p:sp>
        <p:nvSpPr>
          <p:cNvPr id="5" name="Content Placeholder 4"/>
          <p:cNvSpPr>
            <a:spLocks noGrp="1"/>
          </p:cNvSpPr>
          <p:nvPr>
            <p:ph sz="quarter" idx="19"/>
          </p:nvPr>
        </p:nvSpPr>
        <p:spPr/>
        <p:txBody>
          <a:bodyPr/>
          <a:lstStyle/>
          <a:p>
            <a:r>
              <a:rPr lang="en-US"/>
              <a:t>Hannah </a:t>
            </a:r>
            <a:r>
              <a:rPr lang="en-US" err="1"/>
              <a:t>Borkin</a:t>
            </a:r>
            <a:r>
              <a:rPr lang="en-US"/>
              <a:t>, March 2022</a:t>
            </a:r>
          </a:p>
        </p:txBody>
      </p:sp>
      <p:sp>
        <p:nvSpPr>
          <p:cNvPr id="6" name="Title 5"/>
          <p:cNvSpPr>
            <a:spLocks noGrp="1"/>
          </p:cNvSpPr>
          <p:nvPr>
            <p:ph type="title"/>
          </p:nvPr>
        </p:nvSpPr>
        <p:spPr/>
        <p:txBody>
          <a:bodyPr/>
          <a:lstStyle/>
          <a:p>
            <a:r>
              <a:rPr lang="en-US" dirty="0"/>
              <a:t>Funders</a:t>
            </a:r>
          </a:p>
        </p:txBody>
      </p:sp>
      <p:sp>
        <p:nvSpPr>
          <p:cNvPr id="9" name="Content Placeholder 3">
            <a:extLst>
              <a:ext uri="{FF2B5EF4-FFF2-40B4-BE49-F238E27FC236}">
                <a16:creationId xmlns:a16="http://schemas.microsoft.com/office/drawing/2014/main" id="{7D3443AB-5232-DF41-94BE-70CF56A50E3E}"/>
              </a:ext>
            </a:extLst>
          </p:cNvPr>
          <p:cNvSpPr txBox="1">
            <a:spLocks/>
          </p:cNvSpPr>
          <p:nvPr/>
        </p:nvSpPr>
        <p:spPr>
          <a:xfrm>
            <a:off x="812257" y="6094024"/>
            <a:ext cx="5136598" cy="45775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200" dirty="0"/>
              <a:t>Act for Change Fund: Key messages</a:t>
            </a:r>
          </a:p>
        </p:txBody>
      </p:sp>
    </p:spTree>
    <p:extLst>
      <p:ext uri="{BB962C8B-B14F-4D97-AF65-F5344CB8AC3E}">
        <p14:creationId xmlns:p14="http://schemas.microsoft.com/office/powerpoint/2010/main" val="3710809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next?</a:t>
            </a:r>
          </a:p>
        </p:txBody>
      </p:sp>
      <p:sp>
        <p:nvSpPr>
          <p:cNvPr id="3" name="Text Placeholder 2"/>
          <p:cNvSpPr>
            <a:spLocks noGrp="1"/>
          </p:cNvSpPr>
          <p:nvPr>
            <p:ph type="body" sz="quarter" idx="10"/>
          </p:nvPr>
        </p:nvSpPr>
        <p:spPr/>
        <p:txBody>
          <a:bodyPr lIns="91440" tIns="45720" rIns="91440" bIns="45720" anchor="t"/>
          <a:lstStyle/>
          <a:p>
            <a:r>
              <a:rPr lang="en-US" dirty="0">
                <a:latin typeface="Source Sans Pro"/>
                <a:ea typeface="Source Sans Pro"/>
              </a:rPr>
              <a:t>Conclusions from the Act for Change Fund</a:t>
            </a:r>
          </a:p>
        </p:txBody>
      </p:sp>
      <p:sp>
        <p:nvSpPr>
          <p:cNvPr id="5" name="Content Placeholder 4"/>
          <p:cNvSpPr>
            <a:spLocks noGrp="1"/>
          </p:cNvSpPr>
          <p:nvPr>
            <p:ph sz="quarter" idx="19"/>
          </p:nvPr>
        </p:nvSpPr>
        <p:spPr/>
        <p:txBody>
          <a:bodyPr/>
          <a:lstStyle/>
          <a:p>
            <a:r>
              <a:rPr lang="en-US" dirty="0"/>
              <a:t>Hannah </a:t>
            </a:r>
            <a:r>
              <a:rPr lang="en-US" dirty="0" err="1"/>
              <a:t>Borkin</a:t>
            </a:r>
            <a:r>
              <a:rPr lang="en-US" dirty="0"/>
              <a:t>, March 2022</a:t>
            </a:r>
          </a:p>
        </p:txBody>
      </p:sp>
      <p:sp>
        <p:nvSpPr>
          <p:cNvPr id="6" name="Content Placeholder 3">
            <a:extLst>
              <a:ext uri="{FF2B5EF4-FFF2-40B4-BE49-F238E27FC236}">
                <a16:creationId xmlns:a16="http://schemas.microsoft.com/office/drawing/2014/main" id="{8796604B-895F-8542-844B-A82D9651B86C}"/>
              </a:ext>
            </a:extLst>
          </p:cNvPr>
          <p:cNvSpPr txBox="1">
            <a:spLocks/>
          </p:cNvSpPr>
          <p:nvPr/>
        </p:nvSpPr>
        <p:spPr>
          <a:xfrm>
            <a:off x="812257" y="6094024"/>
            <a:ext cx="5136598" cy="45775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200" dirty="0">
                <a:solidFill>
                  <a:schemeClr val="bg1"/>
                </a:solidFill>
              </a:rPr>
              <a:t>Act for Change Fund: Key Messages</a:t>
            </a:r>
          </a:p>
        </p:txBody>
      </p:sp>
    </p:spTree>
    <p:extLst>
      <p:ext uri="{BB962C8B-B14F-4D97-AF65-F5344CB8AC3E}">
        <p14:creationId xmlns:p14="http://schemas.microsoft.com/office/powerpoint/2010/main" val="170998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363421" y="3587104"/>
            <a:ext cx="2227691" cy="1498292"/>
          </a:xfrm>
        </p:spPr>
        <p:txBody>
          <a:bodyPr>
            <a:normAutofit/>
          </a:bodyPr>
          <a:lstStyle/>
          <a:p>
            <a:pPr marL="0" indent="0" algn="ctr">
              <a:buNone/>
            </a:pPr>
            <a:r>
              <a:rPr lang="en-GB" dirty="0"/>
              <a:t>Can we consider the full range of outcomes as a result of youth-led social change? </a:t>
            </a:r>
          </a:p>
          <a:p>
            <a:pPr marL="0" indent="0">
              <a:buNone/>
            </a:pPr>
            <a:endParaRPr lang="en-US" dirty="0"/>
          </a:p>
        </p:txBody>
      </p:sp>
      <p:sp>
        <p:nvSpPr>
          <p:cNvPr id="3" name="Text Placeholder 2"/>
          <p:cNvSpPr>
            <a:spLocks noGrp="1"/>
          </p:cNvSpPr>
          <p:nvPr>
            <p:ph type="body" sz="quarter" idx="15"/>
          </p:nvPr>
        </p:nvSpPr>
        <p:spPr/>
        <p:txBody>
          <a:bodyPr/>
          <a:lstStyle/>
          <a:p>
            <a:pPr marL="0" indent="0">
              <a:buNone/>
            </a:pPr>
            <a:r>
              <a:rPr lang="en-US" dirty="0"/>
              <a:t>Key questions and future considerations</a:t>
            </a:r>
          </a:p>
        </p:txBody>
      </p:sp>
      <p:sp>
        <p:nvSpPr>
          <p:cNvPr id="5" name="Content Placeholder 4"/>
          <p:cNvSpPr>
            <a:spLocks noGrp="1"/>
          </p:cNvSpPr>
          <p:nvPr>
            <p:ph sz="quarter" idx="19"/>
          </p:nvPr>
        </p:nvSpPr>
        <p:spPr/>
        <p:txBody>
          <a:bodyPr/>
          <a:lstStyle/>
          <a:p>
            <a:r>
              <a:rPr lang="en-US"/>
              <a:t>Hannah </a:t>
            </a:r>
            <a:r>
              <a:rPr lang="en-US" err="1"/>
              <a:t>Borkin</a:t>
            </a:r>
            <a:r>
              <a:rPr lang="en-US"/>
              <a:t>, March 2022</a:t>
            </a:r>
          </a:p>
        </p:txBody>
      </p:sp>
      <p:sp>
        <p:nvSpPr>
          <p:cNvPr id="6" name="Title 5"/>
          <p:cNvSpPr>
            <a:spLocks noGrp="1"/>
          </p:cNvSpPr>
          <p:nvPr>
            <p:ph type="title"/>
          </p:nvPr>
        </p:nvSpPr>
        <p:spPr/>
        <p:txBody>
          <a:bodyPr/>
          <a:lstStyle/>
          <a:p>
            <a:r>
              <a:rPr lang="en-US"/>
              <a:t>Conclusions</a:t>
            </a:r>
          </a:p>
        </p:txBody>
      </p:sp>
      <p:pic>
        <p:nvPicPr>
          <p:cNvPr id="8" name="Graphic 7" descr="Badge Question Mark with solid fill">
            <a:extLst>
              <a:ext uri="{FF2B5EF4-FFF2-40B4-BE49-F238E27FC236}">
                <a16:creationId xmlns:a16="http://schemas.microsoft.com/office/drawing/2014/main" id="{5E44B931-93C4-5C46-94A8-FCBF493E7D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66872" y="1981250"/>
            <a:ext cx="1272323" cy="1272323"/>
          </a:xfrm>
          <a:prstGeom prst="rect">
            <a:avLst/>
          </a:prstGeom>
        </p:spPr>
      </p:pic>
      <p:pic>
        <p:nvPicPr>
          <p:cNvPr id="9" name="Graphic 8" descr="Badge Question Mark with solid fill">
            <a:extLst>
              <a:ext uri="{FF2B5EF4-FFF2-40B4-BE49-F238E27FC236}">
                <a16:creationId xmlns:a16="http://schemas.microsoft.com/office/drawing/2014/main" id="{03AD0D24-3A9F-A64D-A14C-FD0C77F229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82473" y="1983817"/>
            <a:ext cx="1272323" cy="1272323"/>
          </a:xfrm>
          <a:prstGeom prst="rect">
            <a:avLst/>
          </a:prstGeom>
        </p:spPr>
      </p:pic>
      <p:pic>
        <p:nvPicPr>
          <p:cNvPr id="10" name="Graphic 9" descr="Badge Question Mark with solid fill">
            <a:extLst>
              <a:ext uri="{FF2B5EF4-FFF2-40B4-BE49-F238E27FC236}">
                <a16:creationId xmlns:a16="http://schemas.microsoft.com/office/drawing/2014/main" id="{E1E19A8D-E85C-184D-8F34-89E6572FBE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07500" y="1981250"/>
            <a:ext cx="1272323" cy="1272323"/>
          </a:xfrm>
          <a:prstGeom prst="rect">
            <a:avLst/>
          </a:prstGeom>
        </p:spPr>
      </p:pic>
      <p:sp>
        <p:nvSpPr>
          <p:cNvPr id="12" name="TextBox 11">
            <a:extLst>
              <a:ext uri="{FF2B5EF4-FFF2-40B4-BE49-F238E27FC236}">
                <a16:creationId xmlns:a16="http://schemas.microsoft.com/office/drawing/2014/main" id="{F2B71A6F-E93D-AA44-9758-584FEF1D70E3}"/>
              </a:ext>
            </a:extLst>
          </p:cNvPr>
          <p:cNvSpPr txBox="1"/>
          <p:nvPr/>
        </p:nvSpPr>
        <p:spPr>
          <a:xfrm>
            <a:off x="4844532" y="3533036"/>
            <a:ext cx="2348204" cy="1908215"/>
          </a:xfrm>
          <a:prstGeom prst="rect">
            <a:avLst/>
          </a:prstGeom>
          <a:noFill/>
        </p:spPr>
        <p:txBody>
          <a:bodyPr wrap="square">
            <a:spAutoFit/>
          </a:bodyPr>
          <a:lstStyle/>
          <a:p>
            <a:pPr algn="ctr"/>
            <a:r>
              <a:rPr lang="en-GB" sz="2000" dirty="0">
                <a:latin typeface="Source Sans Pro" panose="020B0503030403020204" pitchFamily="34" charset="0"/>
                <a:ea typeface="Source Sans Pro" panose="020B0503030403020204" pitchFamily="34" charset="0"/>
              </a:rPr>
              <a:t>What if supporting youth-led social change is also supporting high quality youth work?</a:t>
            </a:r>
          </a:p>
          <a:p>
            <a:pPr marL="285750" indent="-285750">
              <a:buFont typeface="Arial" panose="020B0604020202020204" pitchFamily="34" charset="0"/>
              <a:buChar char="•"/>
            </a:pPr>
            <a:endParaRPr lang="en-GB" dirty="0"/>
          </a:p>
        </p:txBody>
      </p:sp>
      <p:sp>
        <p:nvSpPr>
          <p:cNvPr id="14" name="TextBox 13">
            <a:extLst>
              <a:ext uri="{FF2B5EF4-FFF2-40B4-BE49-F238E27FC236}">
                <a16:creationId xmlns:a16="http://schemas.microsoft.com/office/drawing/2014/main" id="{F35320CD-D7DB-F142-8D5B-F25BE341EE04}"/>
              </a:ext>
            </a:extLst>
          </p:cNvPr>
          <p:cNvSpPr txBox="1"/>
          <p:nvPr/>
        </p:nvSpPr>
        <p:spPr>
          <a:xfrm>
            <a:off x="8446156" y="3556989"/>
            <a:ext cx="2795010" cy="1631216"/>
          </a:xfrm>
          <a:prstGeom prst="rect">
            <a:avLst/>
          </a:prstGeom>
          <a:noFill/>
        </p:spPr>
        <p:txBody>
          <a:bodyPr wrap="square">
            <a:spAutoFit/>
          </a:bodyPr>
          <a:lstStyle/>
          <a:p>
            <a:pPr algn="ctr"/>
            <a:r>
              <a:rPr lang="en-GB" sz="2000" dirty="0">
                <a:latin typeface="Source Sans Pro" panose="020B0503030403020204" pitchFamily="34" charset="0"/>
                <a:ea typeface="Source Sans Pro" panose="020B0503030403020204" pitchFamily="34" charset="0"/>
              </a:rPr>
              <a:t>Can we re-frame success in youth-led social change beyond the campaign win (or otherwise?)</a:t>
            </a:r>
          </a:p>
        </p:txBody>
      </p:sp>
      <p:sp>
        <p:nvSpPr>
          <p:cNvPr id="16" name="Content Placeholder 3">
            <a:extLst>
              <a:ext uri="{FF2B5EF4-FFF2-40B4-BE49-F238E27FC236}">
                <a16:creationId xmlns:a16="http://schemas.microsoft.com/office/drawing/2014/main" id="{4F1E1A00-55EB-C24C-B8F7-3DFED454D3BB}"/>
              </a:ext>
            </a:extLst>
          </p:cNvPr>
          <p:cNvSpPr txBox="1">
            <a:spLocks/>
          </p:cNvSpPr>
          <p:nvPr/>
        </p:nvSpPr>
        <p:spPr>
          <a:xfrm>
            <a:off x="812257" y="6094024"/>
            <a:ext cx="5136598" cy="45775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200" dirty="0"/>
              <a:t>Act for Change Fund: Key Messages</a:t>
            </a:r>
          </a:p>
        </p:txBody>
      </p:sp>
    </p:spTree>
    <p:extLst>
      <p:ext uri="{BB962C8B-B14F-4D97-AF65-F5344CB8AC3E}">
        <p14:creationId xmlns:p14="http://schemas.microsoft.com/office/powerpoint/2010/main" val="210492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9"/>
          </p:nvPr>
        </p:nvSpPr>
        <p:spPr/>
        <p:txBody>
          <a:bodyPr/>
          <a:lstStyle/>
          <a:p>
            <a:r>
              <a:rPr lang="en-US" dirty="0"/>
              <a:t>Hannah </a:t>
            </a:r>
            <a:r>
              <a:rPr lang="en-US" dirty="0" err="1"/>
              <a:t>Borkin</a:t>
            </a:r>
            <a:r>
              <a:rPr lang="en-US" dirty="0"/>
              <a:t>, March 2022</a:t>
            </a:r>
          </a:p>
        </p:txBody>
      </p:sp>
      <p:sp>
        <p:nvSpPr>
          <p:cNvPr id="6" name="Content Placeholder 3">
            <a:extLst>
              <a:ext uri="{FF2B5EF4-FFF2-40B4-BE49-F238E27FC236}">
                <a16:creationId xmlns:a16="http://schemas.microsoft.com/office/drawing/2014/main" id="{FAAD164A-515D-DA46-8ADD-4913A361DC3C}"/>
              </a:ext>
            </a:extLst>
          </p:cNvPr>
          <p:cNvSpPr>
            <a:spLocks noGrp="1"/>
          </p:cNvSpPr>
          <p:nvPr>
            <p:ph sz="quarter" idx="18"/>
          </p:nvPr>
        </p:nvSpPr>
        <p:spPr>
          <a:xfrm>
            <a:off x="812257" y="6094024"/>
            <a:ext cx="2603605" cy="457754"/>
          </a:xfrm>
        </p:spPr>
        <p:txBody>
          <a:bodyPr/>
          <a:lstStyle/>
          <a:p>
            <a:r>
              <a:rPr lang="en-US" dirty="0"/>
              <a:t>Act for Change Fund: Key Messages</a:t>
            </a:r>
          </a:p>
        </p:txBody>
      </p:sp>
      <p:sp>
        <p:nvSpPr>
          <p:cNvPr id="8" name="TextBox 7">
            <a:extLst>
              <a:ext uri="{FF2B5EF4-FFF2-40B4-BE49-F238E27FC236}">
                <a16:creationId xmlns:a16="http://schemas.microsoft.com/office/drawing/2014/main" id="{5402166E-72FE-41DE-B73E-CA09C27058C8}"/>
              </a:ext>
            </a:extLst>
          </p:cNvPr>
          <p:cNvSpPr txBox="1"/>
          <p:nvPr/>
        </p:nvSpPr>
        <p:spPr>
          <a:xfrm>
            <a:off x="650450" y="1997839"/>
            <a:ext cx="9426804" cy="3416320"/>
          </a:xfrm>
          <a:prstGeom prst="rect">
            <a:avLst/>
          </a:prstGeom>
          <a:noFill/>
        </p:spPr>
        <p:txBody>
          <a:bodyPr wrap="square" rtlCol="0">
            <a:spAutoFit/>
          </a:bodyPr>
          <a:lstStyle/>
          <a:p>
            <a:pPr algn="l"/>
            <a:r>
              <a:rPr lang="en-GB" b="0" i="0" dirty="0">
                <a:effectLst/>
                <a:latin typeface="Noto Sans" panose="020B0502040504020204" pitchFamily="34" charset="0"/>
              </a:rPr>
              <a:t>Act for Change Fund was a £3.6 million partnership between </a:t>
            </a:r>
            <a:r>
              <a:rPr lang="en-GB" b="0" i="0" u="none" strike="noStrike" dirty="0">
                <a:effectLst/>
                <a:latin typeface="Noto Sans" panose="020B0502040504020204" pitchFamily="34" charset="0"/>
                <a:hlinkClick r:id="rId2">
                  <a:extLst>
                    <a:ext uri="{A12FA001-AC4F-418D-AE19-62706E023703}">
                      <ahyp:hlinkClr xmlns:ahyp="http://schemas.microsoft.com/office/drawing/2018/hyperlinkcolor" val="tx"/>
                    </a:ext>
                  </a:extLst>
                </a:hlinkClick>
              </a:rPr>
              <a:t>Paul Hamlyn Foundation</a:t>
            </a:r>
            <a:r>
              <a:rPr lang="en-GB" b="0" i="0" dirty="0">
                <a:effectLst/>
                <a:latin typeface="Noto Sans" panose="020B0502040504020204" pitchFamily="34" charset="0"/>
              </a:rPr>
              <a:t> and </a:t>
            </a:r>
            <a:r>
              <a:rPr lang="en-GB" b="0" i="0" u="none" strike="noStrike" dirty="0" err="1">
                <a:effectLst/>
                <a:latin typeface="Noto Sans" panose="020B0502040504020204" pitchFamily="34" charset="0"/>
                <a:hlinkClick r:id="rId3">
                  <a:extLst>
                    <a:ext uri="{A12FA001-AC4F-418D-AE19-62706E023703}">
                      <ahyp:hlinkClr xmlns:ahyp="http://schemas.microsoft.com/office/drawing/2018/hyperlinkcolor" val="tx"/>
                    </a:ext>
                  </a:extLst>
                </a:hlinkClick>
              </a:rPr>
              <a:t>Esmée</a:t>
            </a:r>
            <a:r>
              <a:rPr lang="en-GB" b="0" i="0" u="none" strike="noStrike" dirty="0">
                <a:effectLst/>
                <a:latin typeface="Noto Sans" panose="020B0502040504020204" pitchFamily="34" charset="0"/>
                <a:hlinkClick r:id="rId3">
                  <a:extLst>
                    <a:ext uri="{A12FA001-AC4F-418D-AE19-62706E023703}">
                      <ahyp:hlinkClr xmlns:ahyp="http://schemas.microsoft.com/office/drawing/2018/hyperlinkcolor" val="tx"/>
                    </a:ext>
                  </a:extLst>
                </a:hlinkClick>
              </a:rPr>
              <a:t> Fairbairn Foundation</a:t>
            </a:r>
            <a:r>
              <a:rPr lang="en-GB" b="0" i="0" dirty="0">
                <a:effectLst/>
                <a:latin typeface="Noto Sans" panose="020B0502040504020204" pitchFamily="34" charset="0"/>
              </a:rPr>
              <a:t> for organisations supporting young people working for change. </a:t>
            </a:r>
          </a:p>
          <a:p>
            <a:pPr algn="l"/>
            <a:endParaRPr lang="en-GB" dirty="0">
              <a:latin typeface="Noto Sans" panose="020B0502040504020204" pitchFamily="34" charset="0"/>
            </a:endParaRPr>
          </a:p>
          <a:p>
            <a:pPr algn="l"/>
            <a:r>
              <a:rPr lang="en-GB" b="0" i="0" dirty="0">
                <a:effectLst/>
                <a:latin typeface="Noto Sans" panose="020B0502040504020204" pitchFamily="34" charset="0"/>
              </a:rPr>
              <a:t>The Fund, which ran from 2018-2022, provided resources for young people to challenge social injustice, find ways of overcoming inequality and give voice to issues they are experiencing. </a:t>
            </a:r>
          </a:p>
          <a:p>
            <a:pPr algn="l"/>
            <a:endParaRPr lang="en-GB" dirty="0">
              <a:latin typeface="Noto Sans" panose="020B0502040504020204" pitchFamily="34" charset="0"/>
            </a:endParaRPr>
          </a:p>
          <a:p>
            <a:pPr algn="l"/>
            <a:r>
              <a:rPr lang="en-GB" b="0" i="0" dirty="0">
                <a:effectLst/>
                <a:latin typeface="Noto Sans" panose="020B0502040504020204" pitchFamily="34" charset="0"/>
              </a:rPr>
              <a:t>The Foundations worked in partnership with the #iwill Fund (a £54 million joint investment between </a:t>
            </a:r>
            <a:r>
              <a:rPr lang="en-GB" b="0" i="0" u="none" strike="noStrike" dirty="0">
                <a:effectLst/>
                <a:latin typeface="Noto Sans" panose="020B0502040504020204" pitchFamily="34" charset="0"/>
                <a:hlinkClick r:id="rId4">
                  <a:extLst>
                    <a:ext uri="{A12FA001-AC4F-418D-AE19-62706E023703}">
                      <ahyp:hlinkClr xmlns:ahyp="http://schemas.microsoft.com/office/drawing/2018/hyperlinkcolor" val="tx"/>
                    </a:ext>
                  </a:extLst>
                </a:hlinkClick>
              </a:rPr>
              <a:t>National Lottery Community Fund</a:t>
            </a:r>
            <a:r>
              <a:rPr lang="en-GB" b="0" i="0" dirty="0">
                <a:effectLst/>
                <a:latin typeface="Noto Sans" panose="020B0502040504020204" pitchFamily="34" charset="0"/>
              </a:rPr>
              <a:t> and </a:t>
            </a:r>
            <a:r>
              <a:rPr lang="en-GB" b="0" i="0" u="none" strike="noStrike" dirty="0">
                <a:effectLst/>
                <a:latin typeface="Noto Sans" panose="020B0502040504020204" pitchFamily="34" charset="0"/>
                <a:hlinkClick r:id="rId5">
                  <a:extLst>
                    <a:ext uri="{A12FA001-AC4F-418D-AE19-62706E023703}">
                      <ahyp:hlinkClr xmlns:ahyp="http://schemas.microsoft.com/office/drawing/2018/hyperlinkcolor" val="tx"/>
                    </a:ext>
                  </a:extLst>
                </a:hlinkClick>
              </a:rPr>
              <a:t>The Department for Digital, Culture, Media and Sport</a:t>
            </a:r>
            <a:r>
              <a:rPr lang="en-GB" b="0" i="0" dirty="0">
                <a:effectLst/>
                <a:latin typeface="Noto Sans" panose="020B0502040504020204" pitchFamily="34" charset="0"/>
              </a:rPr>
              <a:t>).The Foundations acted as match funders and awarded grants for Act for Change Fund on behalf of the </a:t>
            </a:r>
            <a:r>
              <a:rPr lang="en-GB" b="0" i="0" u="none" strike="noStrike" dirty="0">
                <a:effectLst/>
                <a:latin typeface="Noto Sans" panose="020B0502040504020204" pitchFamily="34" charset="0"/>
                <a:hlinkClick r:id="rId6">
                  <a:extLst>
                    <a:ext uri="{A12FA001-AC4F-418D-AE19-62706E023703}">
                      <ahyp:hlinkClr xmlns:ahyp="http://schemas.microsoft.com/office/drawing/2018/hyperlinkcolor" val="tx"/>
                    </a:ext>
                  </a:extLst>
                </a:hlinkClick>
              </a:rPr>
              <a:t>#iwill Fund.</a:t>
            </a:r>
            <a:endParaRPr lang="en-GB" b="0" i="0" dirty="0">
              <a:effectLst/>
              <a:latin typeface="Noto Sans" panose="020B0502040504020204" pitchFamily="34" charset="0"/>
            </a:endParaRPr>
          </a:p>
        </p:txBody>
      </p:sp>
    </p:spTree>
    <p:extLst>
      <p:ext uri="{BB962C8B-B14F-4D97-AF65-F5344CB8AC3E}">
        <p14:creationId xmlns:p14="http://schemas.microsoft.com/office/powerpoint/2010/main" val="1491729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1"/>
          </p:nvPr>
        </p:nvSpPr>
        <p:spPr/>
        <p:txBody>
          <a:bodyPr/>
          <a:lstStyle/>
          <a:p>
            <a:pPr lvl="0"/>
            <a:r>
              <a:rPr lang="en-US" dirty="0">
                <a:hlinkClick r:id="rId2"/>
              </a:rPr>
              <a:t>hannah.borkin@youthimpact.uk</a:t>
            </a:r>
            <a:endParaRPr lang="en-US" dirty="0"/>
          </a:p>
          <a:p>
            <a:pPr lvl="0"/>
            <a:r>
              <a:rPr lang="en-US" dirty="0" err="1"/>
              <a:t>www.youthimpact.uk</a:t>
            </a:r>
            <a:endParaRPr lang="en-US" dirty="0"/>
          </a:p>
          <a:p>
            <a:endParaRPr lang="en-US" dirty="0"/>
          </a:p>
        </p:txBody>
      </p:sp>
    </p:spTree>
    <p:extLst>
      <p:ext uri="{BB962C8B-B14F-4D97-AF65-F5344CB8AC3E}">
        <p14:creationId xmlns:p14="http://schemas.microsoft.com/office/powerpoint/2010/main" val="647871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Act for Change Fund</a:t>
            </a:r>
          </a:p>
        </p:txBody>
      </p:sp>
      <p:sp>
        <p:nvSpPr>
          <p:cNvPr id="5" name="Content Placeholder 4"/>
          <p:cNvSpPr>
            <a:spLocks noGrp="1"/>
          </p:cNvSpPr>
          <p:nvPr>
            <p:ph sz="quarter" idx="19"/>
          </p:nvPr>
        </p:nvSpPr>
        <p:spPr/>
        <p:txBody>
          <a:bodyPr/>
          <a:lstStyle/>
          <a:p>
            <a:r>
              <a:rPr lang="en-US" dirty="0"/>
              <a:t>Hannah </a:t>
            </a:r>
            <a:r>
              <a:rPr lang="en-US" dirty="0" err="1"/>
              <a:t>Borkin</a:t>
            </a:r>
            <a:r>
              <a:rPr lang="en-US" dirty="0"/>
              <a:t>, March 2022</a:t>
            </a:r>
          </a:p>
        </p:txBody>
      </p:sp>
      <p:sp>
        <p:nvSpPr>
          <p:cNvPr id="6" name="Content Placeholder 3">
            <a:extLst>
              <a:ext uri="{FF2B5EF4-FFF2-40B4-BE49-F238E27FC236}">
                <a16:creationId xmlns:a16="http://schemas.microsoft.com/office/drawing/2014/main" id="{FAAD164A-515D-DA46-8ADD-4913A361DC3C}"/>
              </a:ext>
            </a:extLst>
          </p:cNvPr>
          <p:cNvSpPr>
            <a:spLocks noGrp="1"/>
          </p:cNvSpPr>
          <p:nvPr>
            <p:ph sz="quarter" idx="18"/>
          </p:nvPr>
        </p:nvSpPr>
        <p:spPr>
          <a:xfrm>
            <a:off x="812257" y="6094024"/>
            <a:ext cx="2603605" cy="457754"/>
          </a:xfrm>
        </p:spPr>
        <p:txBody>
          <a:bodyPr/>
          <a:lstStyle/>
          <a:p>
            <a:r>
              <a:rPr lang="en-US" dirty="0"/>
              <a:t>Act for Change Fund: Key Messages</a:t>
            </a:r>
          </a:p>
        </p:txBody>
      </p:sp>
    </p:spTree>
    <p:extLst>
      <p:ext uri="{BB962C8B-B14F-4D97-AF65-F5344CB8AC3E}">
        <p14:creationId xmlns:p14="http://schemas.microsoft.com/office/powerpoint/2010/main" val="2508549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731160" y="3507863"/>
            <a:ext cx="9759683" cy="457589"/>
          </a:xfrm>
        </p:spPr>
        <p:txBody>
          <a:bodyPr>
            <a:normAutofit/>
          </a:bodyPr>
          <a:lstStyle/>
          <a:p>
            <a:pPr marL="0" indent="0">
              <a:buNone/>
            </a:pPr>
            <a:r>
              <a:rPr lang="en-US" sz="2000" dirty="0"/>
              <a:t>High-level intended outcomes of the Act for Change Fund: </a:t>
            </a:r>
          </a:p>
        </p:txBody>
      </p:sp>
      <p:sp>
        <p:nvSpPr>
          <p:cNvPr id="4" name="Title 3"/>
          <p:cNvSpPr>
            <a:spLocks noGrp="1"/>
          </p:cNvSpPr>
          <p:nvPr>
            <p:ph type="title"/>
          </p:nvPr>
        </p:nvSpPr>
        <p:spPr/>
        <p:txBody>
          <a:bodyPr/>
          <a:lstStyle/>
          <a:p>
            <a:r>
              <a:rPr lang="en-GB" dirty="0"/>
              <a:t>The Act for Change Fund</a:t>
            </a:r>
            <a:endParaRPr lang="en-US" dirty="0"/>
          </a:p>
        </p:txBody>
      </p:sp>
      <p:sp>
        <p:nvSpPr>
          <p:cNvPr id="5" name="Text Placeholder 1">
            <a:extLst>
              <a:ext uri="{FF2B5EF4-FFF2-40B4-BE49-F238E27FC236}">
                <a16:creationId xmlns:a16="http://schemas.microsoft.com/office/drawing/2014/main" id="{DBB2D31A-437C-7D40-A4B3-87C3FE530767}"/>
              </a:ext>
            </a:extLst>
          </p:cNvPr>
          <p:cNvSpPr txBox="1">
            <a:spLocks/>
          </p:cNvSpPr>
          <p:nvPr/>
        </p:nvSpPr>
        <p:spPr>
          <a:xfrm>
            <a:off x="1310267" y="4003213"/>
            <a:ext cx="9180576" cy="174244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000" kern="1200" baseline="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dirty="0"/>
              <a:t>More opportunities for young people with experience of disadvantage to lead social change</a:t>
            </a:r>
          </a:p>
          <a:p>
            <a:pPr marL="342900" indent="-342900">
              <a:buFont typeface="Arial" panose="020B0604020202020204" pitchFamily="34" charset="0"/>
              <a:buChar char="•"/>
            </a:pPr>
            <a:r>
              <a:rPr lang="en-GB" dirty="0"/>
              <a:t>A greater understanding of how youth-led social change impacts individuals and their communities (both geographical or community of interest)</a:t>
            </a:r>
          </a:p>
          <a:p>
            <a:pPr marL="342900" indent="-342900">
              <a:buFont typeface="Arial" panose="020B0604020202020204" pitchFamily="34" charset="0"/>
              <a:buChar char="•"/>
            </a:pPr>
            <a:r>
              <a:rPr lang="en-GB" dirty="0"/>
              <a:t>Organisations supporting young people to lead social change are in a more sustainable position. </a:t>
            </a:r>
          </a:p>
          <a:p>
            <a:endParaRPr lang="en-GB" dirty="0"/>
          </a:p>
          <a:p>
            <a:endParaRPr lang="en-US" dirty="0"/>
          </a:p>
          <a:p>
            <a:endParaRPr lang="en-US" dirty="0"/>
          </a:p>
        </p:txBody>
      </p:sp>
      <p:sp>
        <p:nvSpPr>
          <p:cNvPr id="8" name="Text Placeholder 2">
            <a:extLst>
              <a:ext uri="{FF2B5EF4-FFF2-40B4-BE49-F238E27FC236}">
                <a16:creationId xmlns:a16="http://schemas.microsoft.com/office/drawing/2014/main" id="{554524E2-BB31-614B-937D-0DADD2FE1EF9}"/>
              </a:ext>
            </a:extLst>
          </p:cNvPr>
          <p:cNvSpPr txBox="1">
            <a:spLocks/>
          </p:cNvSpPr>
          <p:nvPr/>
        </p:nvSpPr>
        <p:spPr>
          <a:xfrm>
            <a:off x="731160" y="1203570"/>
            <a:ext cx="10432140" cy="51276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a:buChar char="•"/>
              <a:defRPr sz="2400" b="1" i="0" kern="1200">
                <a:solidFill>
                  <a:srgbClr val="00425B"/>
                </a:solidFill>
                <a:latin typeface="Source Sans Pro" panose="020B0503030403020204" pitchFamily="34" charset="0"/>
                <a:ea typeface="Source Sans Pro" panose="020B0503030403020204" pitchFamily="34" charset="0"/>
                <a:cs typeface="Source Sans Pro" panose="020B0503030403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err="1"/>
              <a:t>Renaisi</a:t>
            </a:r>
            <a:r>
              <a:rPr lang="en-US" dirty="0"/>
              <a:t> and the Centre for Youth Impact shared the role of Learning Partner to the Fund: </a:t>
            </a:r>
          </a:p>
        </p:txBody>
      </p:sp>
      <p:sp>
        <p:nvSpPr>
          <p:cNvPr id="9" name="Text Placeholder 1">
            <a:extLst>
              <a:ext uri="{FF2B5EF4-FFF2-40B4-BE49-F238E27FC236}">
                <a16:creationId xmlns:a16="http://schemas.microsoft.com/office/drawing/2014/main" id="{5A2D1EC8-C79E-524E-ACAD-458017720688}"/>
              </a:ext>
            </a:extLst>
          </p:cNvPr>
          <p:cNvSpPr txBox="1">
            <a:spLocks/>
          </p:cNvSpPr>
          <p:nvPr/>
        </p:nvSpPr>
        <p:spPr>
          <a:xfrm>
            <a:off x="1310267" y="1742499"/>
            <a:ext cx="9180576" cy="173919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a:buChar char="•"/>
              <a:defRPr sz="2000" kern="1200" baseline="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dirty="0"/>
              <a:t>To support PHF, EEF and their partners to learn how we can, collectively, best build the strengths of young people</a:t>
            </a:r>
          </a:p>
          <a:p>
            <a:pPr marL="342900" indent="-342900">
              <a:buFont typeface="Arial" panose="020B0604020202020204" pitchFamily="34" charset="0"/>
              <a:buChar char="•"/>
            </a:pPr>
            <a:r>
              <a:rPr lang="en-GB" dirty="0"/>
              <a:t>To build a greater understanding of the small but growing “youth-led social change sector”, alongside its context, opportunities and challenges</a:t>
            </a:r>
          </a:p>
          <a:p>
            <a:pPr marL="342900" indent="-342900">
              <a:buFont typeface="Arial" panose="020B0604020202020204" pitchFamily="34" charset="0"/>
              <a:buChar char="•"/>
            </a:pPr>
            <a:r>
              <a:rPr lang="en-GB" dirty="0"/>
              <a:t>To capture and share learning on the benefits to communities and the development of young people’s skills, capabilities and wellbeing. </a:t>
            </a:r>
            <a:endParaRPr lang="en-US" dirty="0"/>
          </a:p>
        </p:txBody>
      </p:sp>
      <p:sp>
        <p:nvSpPr>
          <p:cNvPr id="7" name="Content Placeholder 6">
            <a:extLst>
              <a:ext uri="{FF2B5EF4-FFF2-40B4-BE49-F238E27FC236}">
                <a16:creationId xmlns:a16="http://schemas.microsoft.com/office/drawing/2014/main" id="{AF04B335-0664-CA4E-8FE7-2290B7DDD878}"/>
              </a:ext>
            </a:extLst>
          </p:cNvPr>
          <p:cNvSpPr txBox="1">
            <a:spLocks/>
          </p:cNvSpPr>
          <p:nvPr/>
        </p:nvSpPr>
        <p:spPr>
          <a:xfrm>
            <a:off x="9207500" y="6094024"/>
            <a:ext cx="1955800" cy="457589"/>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200" dirty="0"/>
              <a:t>Hannah </a:t>
            </a:r>
            <a:r>
              <a:rPr lang="en-US" sz="1200" dirty="0" err="1"/>
              <a:t>Borkin</a:t>
            </a:r>
            <a:r>
              <a:rPr lang="en-US" sz="1200" dirty="0"/>
              <a:t>, March 2022</a:t>
            </a:r>
          </a:p>
        </p:txBody>
      </p:sp>
      <p:sp>
        <p:nvSpPr>
          <p:cNvPr id="10" name="Content Placeholder 3">
            <a:extLst>
              <a:ext uri="{FF2B5EF4-FFF2-40B4-BE49-F238E27FC236}">
                <a16:creationId xmlns:a16="http://schemas.microsoft.com/office/drawing/2014/main" id="{DBB784E0-C13C-764E-BAE5-AEBFD78B6900}"/>
              </a:ext>
            </a:extLst>
          </p:cNvPr>
          <p:cNvSpPr txBox="1">
            <a:spLocks/>
          </p:cNvSpPr>
          <p:nvPr/>
        </p:nvSpPr>
        <p:spPr>
          <a:xfrm>
            <a:off x="812257" y="6094024"/>
            <a:ext cx="5136598" cy="45775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200" dirty="0"/>
              <a:t>Act for Change Fund: Key Messages</a:t>
            </a:r>
          </a:p>
        </p:txBody>
      </p:sp>
    </p:spTree>
    <p:extLst>
      <p:ext uri="{BB962C8B-B14F-4D97-AF65-F5344CB8AC3E}">
        <p14:creationId xmlns:p14="http://schemas.microsoft.com/office/powerpoint/2010/main" val="454740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messages emerging from the learning partner activities</a:t>
            </a:r>
          </a:p>
        </p:txBody>
      </p:sp>
      <p:sp>
        <p:nvSpPr>
          <p:cNvPr id="4" name="Content Placeholder 3"/>
          <p:cNvSpPr>
            <a:spLocks noGrp="1"/>
          </p:cNvSpPr>
          <p:nvPr>
            <p:ph sz="quarter" idx="18"/>
          </p:nvPr>
        </p:nvSpPr>
        <p:spPr>
          <a:xfrm>
            <a:off x="812257" y="6094024"/>
            <a:ext cx="3308481" cy="457754"/>
          </a:xfrm>
        </p:spPr>
        <p:txBody>
          <a:bodyPr/>
          <a:lstStyle/>
          <a:p>
            <a:r>
              <a:rPr lang="en-US" dirty="0"/>
              <a:t>Act for Change Fund: Key Messages</a:t>
            </a:r>
          </a:p>
        </p:txBody>
      </p:sp>
      <p:sp>
        <p:nvSpPr>
          <p:cNvPr id="5" name="Content Placeholder 4"/>
          <p:cNvSpPr>
            <a:spLocks noGrp="1"/>
          </p:cNvSpPr>
          <p:nvPr>
            <p:ph sz="quarter" idx="19"/>
          </p:nvPr>
        </p:nvSpPr>
        <p:spPr/>
        <p:txBody>
          <a:bodyPr/>
          <a:lstStyle/>
          <a:p>
            <a:r>
              <a:rPr lang="en-US"/>
              <a:t>Hannah </a:t>
            </a:r>
            <a:r>
              <a:rPr lang="en-US" err="1"/>
              <a:t>Borkin</a:t>
            </a:r>
            <a:r>
              <a:rPr lang="en-US"/>
              <a:t>, March 2022</a:t>
            </a:r>
          </a:p>
        </p:txBody>
      </p:sp>
    </p:spTree>
    <p:extLst>
      <p:ext uri="{BB962C8B-B14F-4D97-AF65-F5344CB8AC3E}">
        <p14:creationId xmlns:p14="http://schemas.microsoft.com/office/powerpoint/2010/main" val="713970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15708" y="1929511"/>
            <a:ext cx="5568696" cy="3176250"/>
          </a:xfrm>
        </p:spPr>
        <p:txBody>
          <a:bodyPr>
            <a:normAutofit fontScale="85000" lnSpcReduction="20000"/>
          </a:bodyPr>
          <a:lstStyle/>
          <a:p>
            <a:pPr lvl="0" fontAlgn="base"/>
            <a:r>
              <a:rPr lang="en-GB" dirty="0"/>
              <a:t>Supporting young people’s social action and change-making in their communities should be seen as investment in long-term activity. The benefits of a longer, more realistic timeframe are fourfold: </a:t>
            </a:r>
          </a:p>
          <a:p>
            <a:pPr marL="342900" lvl="0" indent="-342900" fontAlgn="base">
              <a:buFont typeface="Arial" panose="020B0604020202020204" pitchFamily="34" charset="0"/>
              <a:buChar char="•"/>
            </a:pPr>
            <a:r>
              <a:rPr lang="en-GB" dirty="0"/>
              <a:t>Avoids (or at least anticipates) the possibility of work stop/starting and can seek alternative solutions</a:t>
            </a:r>
          </a:p>
          <a:p>
            <a:pPr marL="342900" lvl="0" indent="-342900" fontAlgn="base">
              <a:buFont typeface="Arial" panose="020B0604020202020204" pitchFamily="34" charset="0"/>
              <a:buChar char="•"/>
            </a:pPr>
            <a:r>
              <a:rPr lang="en-GB" dirty="0"/>
              <a:t>Ensures accessibility, inclusion and opportunities for reflection can be meaningfully embedded throughout</a:t>
            </a:r>
          </a:p>
          <a:p>
            <a:pPr marL="342900" lvl="0" indent="-342900" fontAlgn="base">
              <a:buFont typeface="Arial" panose="020B0604020202020204" pitchFamily="34" charset="0"/>
              <a:buChar char="•"/>
            </a:pPr>
            <a:r>
              <a:rPr lang="en-GB" dirty="0"/>
              <a:t>Supports the young person to carry out the work in a way that isn’t detrimental to their mental health and wellbeing</a:t>
            </a:r>
          </a:p>
          <a:p>
            <a:pPr marL="342900" lvl="0" indent="-342900" fontAlgn="base">
              <a:buFont typeface="Arial" panose="020B0604020202020204" pitchFamily="34" charset="0"/>
              <a:buChar char="•"/>
            </a:pPr>
            <a:r>
              <a:rPr lang="en-GB" dirty="0"/>
              <a:t>Enables awareness and political activation to align with ongoing youth work provision/approach, development and leadership.</a:t>
            </a:r>
          </a:p>
        </p:txBody>
      </p:sp>
      <p:sp>
        <p:nvSpPr>
          <p:cNvPr id="3" name="Text Placeholder 2"/>
          <p:cNvSpPr>
            <a:spLocks noGrp="1"/>
          </p:cNvSpPr>
          <p:nvPr>
            <p:ph type="body" sz="quarter" idx="15"/>
          </p:nvPr>
        </p:nvSpPr>
        <p:spPr>
          <a:xfrm>
            <a:off x="1215486" y="1416749"/>
            <a:ext cx="5569140" cy="512762"/>
          </a:xfrm>
        </p:spPr>
        <p:txBody>
          <a:bodyPr/>
          <a:lstStyle/>
          <a:p>
            <a:pPr marL="0" indent="0">
              <a:buNone/>
            </a:pPr>
            <a:r>
              <a:rPr lang="en-GB" dirty="0"/>
              <a:t>Sustainable investment </a:t>
            </a:r>
          </a:p>
        </p:txBody>
      </p:sp>
      <p:sp>
        <p:nvSpPr>
          <p:cNvPr id="4" name="Title 3"/>
          <p:cNvSpPr>
            <a:spLocks noGrp="1"/>
          </p:cNvSpPr>
          <p:nvPr>
            <p:ph type="title"/>
          </p:nvPr>
        </p:nvSpPr>
        <p:spPr/>
        <p:txBody>
          <a:bodyPr/>
          <a:lstStyle/>
          <a:p>
            <a:r>
              <a:rPr lang="en-US" dirty="0"/>
              <a:t>Youth </a:t>
            </a:r>
            <a:r>
              <a:rPr lang="en-US" dirty="0" err="1"/>
              <a:t>organisations</a:t>
            </a:r>
            <a:r>
              <a:rPr lang="en-US" dirty="0"/>
              <a:t> </a:t>
            </a:r>
          </a:p>
        </p:txBody>
      </p:sp>
      <p:sp>
        <p:nvSpPr>
          <p:cNvPr id="6" name="TextBox 5">
            <a:extLst>
              <a:ext uri="{FF2B5EF4-FFF2-40B4-BE49-F238E27FC236}">
                <a16:creationId xmlns:a16="http://schemas.microsoft.com/office/drawing/2014/main" id="{E549330A-1CAA-A54D-8BEC-2BB2D702E319}"/>
              </a:ext>
            </a:extLst>
          </p:cNvPr>
          <p:cNvSpPr txBox="1"/>
          <p:nvPr/>
        </p:nvSpPr>
        <p:spPr>
          <a:xfrm>
            <a:off x="1327998" y="5118085"/>
            <a:ext cx="5042588" cy="646331"/>
          </a:xfrm>
          <a:prstGeom prst="rect">
            <a:avLst/>
          </a:prstGeom>
          <a:noFill/>
        </p:spPr>
        <p:txBody>
          <a:bodyPr wrap="square">
            <a:spAutoFit/>
          </a:bodyPr>
          <a:lstStyle/>
          <a:p>
            <a:pPr lvl="0" algn="ctr" fontAlgn="base"/>
            <a:r>
              <a:rPr lang="en-GB" b="1" i="1" dirty="0"/>
              <a:t>“Stepping back and creating space is where it’s most powerful.” </a:t>
            </a:r>
          </a:p>
        </p:txBody>
      </p:sp>
      <p:sp>
        <p:nvSpPr>
          <p:cNvPr id="8" name="Content Placeholder 6">
            <a:extLst>
              <a:ext uri="{FF2B5EF4-FFF2-40B4-BE49-F238E27FC236}">
                <a16:creationId xmlns:a16="http://schemas.microsoft.com/office/drawing/2014/main" id="{69EF0C57-5465-334F-8161-A5B662090AF8}"/>
              </a:ext>
            </a:extLst>
          </p:cNvPr>
          <p:cNvSpPr txBox="1">
            <a:spLocks/>
          </p:cNvSpPr>
          <p:nvPr/>
        </p:nvSpPr>
        <p:spPr>
          <a:xfrm>
            <a:off x="9207500" y="6094024"/>
            <a:ext cx="1955800" cy="457589"/>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200" dirty="0"/>
              <a:t>Hannah </a:t>
            </a:r>
            <a:r>
              <a:rPr lang="en-US" sz="1200" dirty="0" err="1"/>
              <a:t>Borkin</a:t>
            </a:r>
            <a:r>
              <a:rPr lang="en-US" sz="1200" dirty="0"/>
              <a:t>, March 2022</a:t>
            </a:r>
          </a:p>
        </p:txBody>
      </p:sp>
      <p:sp>
        <p:nvSpPr>
          <p:cNvPr id="9" name="Content Placeholder 3">
            <a:extLst>
              <a:ext uri="{FF2B5EF4-FFF2-40B4-BE49-F238E27FC236}">
                <a16:creationId xmlns:a16="http://schemas.microsoft.com/office/drawing/2014/main" id="{A5377586-5B0B-0F4C-B710-D4C1217A61FE}"/>
              </a:ext>
            </a:extLst>
          </p:cNvPr>
          <p:cNvSpPr txBox="1">
            <a:spLocks/>
          </p:cNvSpPr>
          <p:nvPr/>
        </p:nvSpPr>
        <p:spPr>
          <a:xfrm>
            <a:off x="812257" y="6094024"/>
            <a:ext cx="5136598" cy="45775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200" dirty="0"/>
              <a:t>Act for Change Fund: Key Messages</a:t>
            </a:r>
          </a:p>
        </p:txBody>
      </p:sp>
    </p:spTree>
    <p:extLst>
      <p:ext uri="{BB962C8B-B14F-4D97-AF65-F5344CB8AC3E}">
        <p14:creationId xmlns:p14="http://schemas.microsoft.com/office/powerpoint/2010/main" val="969163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15708" y="1868103"/>
            <a:ext cx="9180576" cy="3021872"/>
          </a:xfrm>
        </p:spPr>
        <p:txBody>
          <a:bodyPr>
            <a:normAutofit fontScale="92500" lnSpcReduction="10000"/>
          </a:bodyPr>
          <a:lstStyle/>
          <a:p>
            <a:pPr marL="342900" indent="-342900">
              <a:buFont typeface="Arial" panose="020B0604020202020204" pitchFamily="34" charset="0"/>
              <a:buChar char="•"/>
            </a:pPr>
            <a:r>
              <a:rPr lang="en-GB" dirty="0"/>
              <a:t>Allow initial time and space for young people to build trust and belonging with their peers, to learn about histories, their community and society more widely, to analyse and establish power dynamics within the delivery organisation and to develop their own ways of working</a:t>
            </a:r>
          </a:p>
          <a:p>
            <a:pPr marL="342900" indent="-342900">
              <a:buFont typeface="Arial" panose="020B0604020202020204" pitchFamily="34" charset="0"/>
              <a:buChar char="•"/>
            </a:pPr>
            <a:r>
              <a:rPr lang="en-GB" dirty="0"/>
              <a:t>Similarly, allow time for the delivery organisation to develop their cultural competency, knowledge and understanding of systemic and intersectional challenges</a:t>
            </a:r>
          </a:p>
          <a:p>
            <a:pPr marL="342900" indent="-342900">
              <a:buFont typeface="Arial" panose="020B0604020202020204" pitchFamily="34" charset="0"/>
              <a:buChar char="•"/>
            </a:pPr>
            <a:r>
              <a:rPr lang="en-GB" dirty="0"/>
              <a:t>Be clear from the outset about what is attainable in terms of macro change, and work with the young person to meet - or exceed – this incrementally</a:t>
            </a:r>
          </a:p>
          <a:p>
            <a:pPr marL="342900" indent="-342900">
              <a:buFont typeface="Arial" panose="020B0604020202020204" pitchFamily="34" charset="0"/>
              <a:buChar char="•"/>
            </a:pPr>
            <a:r>
              <a:rPr lang="en-GB" dirty="0"/>
              <a:t>Map out pathways to support a pipeline of empowered young people to meaningfully  engage within organisations and in their communities as they move forward.</a:t>
            </a:r>
          </a:p>
          <a:p>
            <a:endParaRPr lang="en-GB" dirty="0"/>
          </a:p>
          <a:p>
            <a:endParaRPr lang="en-GB" dirty="0"/>
          </a:p>
          <a:p>
            <a:endParaRPr lang="en-GB" dirty="0"/>
          </a:p>
          <a:p>
            <a:endParaRPr lang="en-GB" dirty="0"/>
          </a:p>
          <a:p>
            <a:endParaRPr lang="en-US" dirty="0"/>
          </a:p>
          <a:p>
            <a:endParaRPr lang="en-US" dirty="0"/>
          </a:p>
        </p:txBody>
      </p:sp>
      <p:sp>
        <p:nvSpPr>
          <p:cNvPr id="3" name="Text Placeholder 2"/>
          <p:cNvSpPr>
            <a:spLocks noGrp="1"/>
          </p:cNvSpPr>
          <p:nvPr>
            <p:ph type="body" sz="quarter" idx="15"/>
          </p:nvPr>
        </p:nvSpPr>
        <p:spPr>
          <a:xfrm>
            <a:off x="1215707" y="1366000"/>
            <a:ext cx="9602713" cy="739022"/>
          </a:xfrm>
        </p:spPr>
        <p:txBody>
          <a:bodyPr>
            <a:normAutofit/>
          </a:bodyPr>
          <a:lstStyle/>
          <a:p>
            <a:pPr marL="0" indent="0">
              <a:buNone/>
            </a:pPr>
            <a:r>
              <a:rPr lang="en-US" dirty="0"/>
              <a:t>The stakes during the inception stage are high</a:t>
            </a:r>
          </a:p>
        </p:txBody>
      </p:sp>
      <p:sp>
        <p:nvSpPr>
          <p:cNvPr id="4" name="Title 3"/>
          <p:cNvSpPr>
            <a:spLocks noGrp="1"/>
          </p:cNvSpPr>
          <p:nvPr>
            <p:ph type="title"/>
          </p:nvPr>
        </p:nvSpPr>
        <p:spPr/>
        <p:txBody>
          <a:bodyPr/>
          <a:lstStyle/>
          <a:p>
            <a:r>
              <a:rPr lang="en-GB" dirty="0"/>
              <a:t>Youth organisations</a:t>
            </a:r>
            <a:endParaRPr lang="en-US" dirty="0"/>
          </a:p>
        </p:txBody>
      </p:sp>
      <p:sp>
        <p:nvSpPr>
          <p:cNvPr id="11" name="Content Placeholder 6">
            <a:extLst>
              <a:ext uri="{FF2B5EF4-FFF2-40B4-BE49-F238E27FC236}">
                <a16:creationId xmlns:a16="http://schemas.microsoft.com/office/drawing/2014/main" id="{AD0FA7F0-D60A-5E49-A2C6-5E2CFE4DD2D5}"/>
              </a:ext>
            </a:extLst>
          </p:cNvPr>
          <p:cNvSpPr txBox="1">
            <a:spLocks/>
          </p:cNvSpPr>
          <p:nvPr/>
        </p:nvSpPr>
        <p:spPr>
          <a:xfrm>
            <a:off x="9207500" y="6094024"/>
            <a:ext cx="1955800" cy="457589"/>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200"/>
              <a:t>Hannah </a:t>
            </a:r>
            <a:r>
              <a:rPr lang="en-US" sz="1200" err="1"/>
              <a:t>Borkin</a:t>
            </a:r>
            <a:r>
              <a:rPr lang="en-US" sz="1200"/>
              <a:t>, March 2022</a:t>
            </a:r>
          </a:p>
        </p:txBody>
      </p:sp>
      <p:sp>
        <p:nvSpPr>
          <p:cNvPr id="8" name="TextBox 7">
            <a:extLst>
              <a:ext uri="{FF2B5EF4-FFF2-40B4-BE49-F238E27FC236}">
                <a16:creationId xmlns:a16="http://schemas.microsoft.com/office/drawing/2014/main" id="{A44C2144-18B7-6D49-B8CD-AC5F333FAC80}"/>
              </a:ext>
            </a:extLst>
          </p:cNvPr>
          <p:cNvSpPr txBox="1"/>
          <p:nvPr/>
        </p:nvSpPr>
        <p:spPr>
          <a:xfrm>
            <a:off x="1057535" y="4849401"/>
            <a:ext cx="9782640" cy="923330"/>
          </a:xfrm>
          <a:prstGeom prst="rect">
            <a:avLst/>
          </a:prstGeom>
          <a:noFill/>
        </p:spPr>
        <p:txBody>
          <a:bodyPr wrap="square">
            <a:spAutoFit/>
          </a:bodyPr>
          <a:lstStyle/>
          <a:p>
            <a:pPr algn="ctr"/>
            <a:r>
              <a:rPr lang="en-GB" b="1" i="1" dirty="0"/>
              <a:t>“It is essential for teams and practitioners to be fully immersed in exploring and critiquing the structure around them, so that they can be accommodating and encouraging of young people in displaying their magnificence.”</a:t>
            </a:r>
          </a:p>
        </p:txBody>
      </p:sp>
      <p:sp>
        <p:nvSpPr>
          <p:cNvPr id="9" name="Content Placeholder 3">
            <a:extLst>
              <a:ext uri="{FF2B5EF4-FFF2-40B4-BE49-F238E27FC236}">
                <a16:creationId xmlns:a16="http://schemas.microsoft.com/office/drawing/2014/main" id="{CE081768-935D-1249-BBB5-ED04B6053BD5}"/>
              </a:ext>
            </a:extLst>
          </p:cNvPr>
          <p:cNvSpPr txBox="1">
            <a:spLocks/>
          </p:cNvSpPr>
          <p:nvPr/>
        </p:nvSpPr>
        <p:spPr>
          <a:xfrm>
            <a:off x="812257" y="6094024"/>
            <a:ext cx="5136598" cy="45775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200" dirty="0"/>
              <a:t>Act for Change Fund: Key Messages</a:t>
            </a:r>
          </a:p>
        </p:txBody>
      </p:sp>
    </p:spTree>
    <p:extLst>
      <p:ext uri="{BB962C8B-B14F-4D97-AF65-F5344CB8AC3E}">
        <p14:creationId xmlns:p14="http://schemas.microsoft.com/office/powerpoint/2010/main" val="1294309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1215708" y="1416749"/>
            <a:ext cx="8262400" cy="451354"/>
          </a:xfrm>
        </p:spPr>
        <p:txBody>
          <a:bodyPr>
            <a:normAutofit/>
          </a:bodyPr>
          <a:lstStyle/>
          <a:p>
            <a:pPr marL="0" indent="0">
              <a:buNone/>
            </a:pPr>
            <a:r>
              <a:rPr lang="en-US" dirty="0"/>
              <a:t>Support is required throughout the change-making journey</a:t>
            </a:r>
          </a:p>
        </p:txBody>
      </p:sp>
      <p:sp>
        <p:nvSpPr>
          <p:cNvPr id="7" name="Content Placeholder 6"/>
          <p:cNvSpPr>
            <a:spLocks noGrp="1"/>
          </p:cNvSpPr>
          <p:nvPr>
            <p:ph sz="quarter" idx="19"/>
          </p:nvPr>
        </p:nvSpPr>
        <p:spPr/>
        <p:txBody>
          <a:bodyPr/>
          <a:lstStyle/>
          <a:p>
            <a:r>
              <a:rPr lang="en-US"/>
              <a:t>Hannah </a:t>
            </a:r>
            <a:r>
              <a:rPr lang="en-US" err="1"/>
              <a:t>Borkin</a:t>
            </a:r>
            <a:r>
              <a:rPr lang="en-US"/>
              <a:t>, March 2022</a:t>
            </a:r>
          </a:p>
        </p:txBody>
      </p:sp>
      <p:sp>
        <p:nvSpPr>
          <p:cNvPr id="8" name="Title 7"/>
          <p:cNvSpPr>
            <a:spLocks noGrp="1"/>
          </p:cNvSpPr>
          <p:nvPr>
            <p:ph type="title"/>
          </p:nvPr>
        </p:nvSpPr>
        <p:spPr/>
        <p:txBody>
          <a:bodyPr/>
          <a:lstStyle/>
          <a:p>
            <a:r>
              <a:rPr lang="en-US" dirty="0"/>
              <a:t>Youth </a:t>
            </a:r>
            <a:r>
              <a:rPr lang="en-US" dirty="0" err="1"/>
              <a:t>organisations</a:t>
            </a:r>
            <a:r>
              <a:rPr lang="en-US" dirty="0"/>
              <a:t> </a:t>
            </a:r>
          </a:p>
        </p:txBody>
      </p:sp>
      <p:sp>
        <p:nvSpPr>
          <p:cNvPr id="10" name="Text Placeholder 1">
            <a:extLst>
              <a:ext uri="{FF2B5EF4-FFF2-40B4-BE49-F238E27FC236}">
                <a16:creationId xmlns:a16="http://schemas.microsoft.com/office/drawing/2014/main" id="{1DC035D7-7D4D-B548-AF1B-DAE021ADF26C}"/>
              </a:ext>
            </a:extLst>
          </p:cNvPr>
          <p:cNvSpPr txBox="1">
            <a:spLocks/>
          </p:cNvSpPr>
          <p:nvPr/>
        </p:nvSpPr>
        <p:spPr>
          <a:xfrm>
            <a:off x="1215708" y="1965458"/>
            <a:ext cx="9180576" cy="347579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000" kern="1200" baseline="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dirty="0"/>
              <a:t>Be prepared to shift power and allow young people to lead with autonomy, but in </a:t>
            </a:r>
            <a:r>
              <a:rPr lang="en-GB" u="sng" dirty="0"/>
              <a:t>manageable increments</a:t>
            </a:r>
            <a:r>
              <a:rPr lang="en-GB" dirty="0"/>
              <a:t>. Recognise that it can be debilitating and/ or disempowering in instances where young people are offered power beyond their means without support</a:t>
            </a:r>
          </a:p>
          <a:p>
            <a:pPr marL="342900" indent="-342900">
              <a:buFont typeface="Arial" panose="020B0604020202020204" pitchFamily="34" charset="0"/>
              <a:buChar char="•"/>
            </a:pPr>
            <a:r>
              <a:rPr lang="en-GB" dirty="0"/>
              <a:t>Move away from a dichotomy to a partnership / allyship approach and co-identify areas where safeguarding and/or intervention should take precedence over the desire for autonomy, such as online harassment</a:t>
            </a:r>
          </a:p>
          <a:p>
            <a:pPr marL="342900" indent="-342900">
              <a:buFont typeface="Arial" panose="020B0604020202020204" pitchFamily="34" charset="0"/>
              <a:buChar char="•"/>
            </a:pPr>
            <a:r>
              <a:rPr lang="en-GB" dirty="0"/>
              <a:t>A person-first approach is preferred: successful social action and change-making are only possible if youth organisations invest in young people’s social and emotional development</a:t>
            </a:r>
          </a:p>
          <a:p>
            <a:pPr marL="342900" indent="-342900">
              <a:buFont typeface="Arial" panose="020B0604020202020204" pitchFamily="34" charset="0"/>
              <a:buChar char="•"/>
            </a:pPr>
            <a:r>
              <a:rPr lang="en-GB" dirty="0"/>
              <a:t>Be as generous as possible in offering opportunities for young people to establish and access valuable networks on a peer or near-peer basis.  </a:t>
            </a:r>
          </a:p>
          <a:p>
            <a:endParaRPr lang="en-GB" dirty="0"/>
          </a:p>
          <a:p>
            <a:endParaRPr lang="en-US" dirty="0"/>
          </a:p>
          <a:p>
            <a:endParaRPr lang="en-US" dirty="0"/>
          </a:p>
        </p:txBody>
      </p:sp>
      <p:sp>
        <p:nvSpPr>
          <p:cNvPr id="11" name="Content Placeholder 3">
            <a:extLst>
              <a:ext uri="{FF2B5EF4-FFF2-40B4-BE49-F238E27FC236}">
                <a16:creationId xmlns:a16="http://schemas.microsoft.com/office/drawing/2014/main" id="{809F3309-3D6D-5842-9689-FA4E6E8A9F57}"/>
              </a:ext>
            </a:extLst>
          </p:cNvPr>
          <p:cNvSpPr txBox="1">
            <a:spLocks/>
          </p:cNvSpPr>
          <p:nvPr/>
        </p:nvSpPr>
        <p:spPr>
          <a:xfrm>
            <a:off x="812257" y="6094024"/>
            <a:ext cx="5136598" cy="45775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200" dirty="0"/>
              <a:t>Act for Change Fund: Key Messages</a:t>
            </a:r>
          </a:p>
        </p:txBody>
      </p:sp>
    </p:spTree>
    <p:extLst>
      <p:ext uri="{BB962C8B-B14F-4D97-AF65-F5344CB8AC3E}">
        <p14:creationId xmlns:p14="http://schemas.microsoft.com/office/powerpoint/2010/main" val="895378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16152" y="1930020"/>
            <a:ext cx="4254288" cy="3769322"/>
          </a:xfrm>
        </p:spPr>
        <p:txBody>
          <a:bodyPr>
            <a:normAutofit/>
          </a:bodyPr>
          <a:lstStyle/>
          <a:p>
            <a:r>
              <a:rPr lang="en-US" sz="1800" dirty="0"/>
              <a:t>Young people require meaningful wellbeing support throughout the change-making journey and at key transition points, i.e. tapering off</a:t>
            </a:r>
          </a:p>
          <a:p>
            <a:r>
              <a:rPr lang="en-US" sz="1800" dirty="0"/>
              <a:t>Safeguarding measures need to adopt an intersectional approach to ensure the safety of </a:t>
            </a:r>
            <a:r>
              <a:rPr lang="en-GB" sz="1800" dirty="0"/>
              <a:t>marginalised</a:t>
            </a:r>
            <a:r>
              <a:rPr lang="en-US" sz="1800" dirty="0"/>
              <a:t> young people is understood and supported</a:t>
            </a:r>
          </a:p>
          <a:p>
            <a:r>
              <a:rPr lang="en-US" sz="1800" dirty="0"/>
              <a:t>Efforts need to be made to increase young people’s sense of belonging by building their sense of agency to carry out the work themselves </a:t>
            </a:r>
            <a:r>
              <a:rPr lang="en-US" sz="1800" u="sng" dirty="0"/>
              <a:t>should they wish to</a:t>
            </a:r>
            <a:r>
              <a:rPr lang="en-US" sz="1800" dirty="0"/>
              <a:t>.</a:t>
            </a:r>
          </a:p>
        </p:txBody>
      </p:sp>
      <p:sp>
        <p:nvSpPr>
          <p:cNvPr id="3" name="Text Placeholder 2"/>
          <p:cNvSpPr>
            <a:spLocks noGrp="1"/>
          </p:cNvSpPr>
          <p:nvPr>
            <p:ph type="body" sz="quarter" idx="15"/>
          </p:nvPr>
        </p:nvSpPr>
        <p:spPr/>
        <p:txBody>
          <a:bodyPr>
            <a:normAutofit/>
          </a:bodyPr>
          <a:lstStyle/>
          <a:p>
            <a:pPr marL="0" indent="0">
              <a:buNone/>
            </a:pPr>
            <a:r>
              <a:rPr lang="en-US" sz="2200" dirty="0"/>
              <a:t>Mental health and wellbeing</a:t>
            </a:r>
          </a:p>
        </p:txBody>
      </p:sp>
      <p:sp>
        <p:nvSpPr>
          <p:cNvPr id="7" name="Content Placeholder 6"/>
          <p:cNvSpPr>
            <a:spLocks noGrp="1"/>
          </p:cNvSpPr>
          <p:nvPr>
            <p:ph sz="quarter" idx="19"/>
          </p:nvPr>
        </p:nvSpPr>
        <p:spPr/>
        <p:txBody>
          <a:bodyPr/>
          <a:lstStyle/>
          <a:p>
            <a:r>
              <a:rPr lang="en-US"/>
              <a:t>Hannah </a:t>
            </a:r>
            <a:r>
              <a:rPr lang="en-US" err="1"/>
              <a:t>Borkin</a:t>
            </a:r>
            <a:r>
              <a:rPr lang="en-US"/>
              <a:t>, March 2022</a:t>
            </a:r>
          </a:p>
        </p:txBody>
      </p:sp>
      <p:sp>
        <p:nvSpPr>
          <p:cNvPr id="8" name="Title 7"/>
          <p:cNvSpPr>
            <a:spLocks noGrp="1"/>
          </p:cNvSpPr>
          <p:nvPr>
            <p:ph type="title"/>
          </p:nvPr>
        </p:nvSpPr>
        <p:spPr/>
        <p:txBody>
          <a:bodyPr/>
          <a:lstStyle/>
          <a:p>
            <a:r>
              <a:rPr lang="en-US" dirty="0"/>
              <a:t>Young people  </a:t>
            </a:r>
          </a:p>
        </p:txBody>
      </p:sp>
      <p:sp>
        <p:nvSpPr>
          <p:cNvPr id="11" name="Text Placeholder 10">
            <a:extLst>
              <a:ext uri="{FF2B5EF4-FFF2-40B4-BE49-F238E27FC236}">
                <a16:creationId xmlns:a16="http://schemas.microsoft.com/office/drawing/2014/main" id="{A2AF351B-A8DB-2B44-8F11-131629ACE745}"/>
              </a:ext>
            </a:extLst>
          </p:cNvPr>
          <p:cNvSpPr>
            <a:spLocks noGrp="1"/>
          </p:cNvSpPr>
          <p:nvPr>
            <p:ph type="body" sz="quarter" idx="16"/>
          </p:nvPr>
        </p:nvSpPr>
        <p:spPr>
          <a:xfrm>
            <a:off x="6096000" y="4343787"/>
            <a:ext cx="5321299" cy="1871354"/>
          </a:xfrm>
        </p:spPr>
        <p:txBody>
          <a:bodyPr>
            <a:normAutofit/>
          </a:bodyPr>
          <a:lstStyle/>
          <a:p>
            <a:pPr marL="0" indent="0" algn="ctr">
              <a:buNone/>
            </a:pPr>
            <a:r>
              <a:rPr lang="en-GB" sz="1800" b="1" i="1" dirty="0">
                <a:latin typeface="+mn-lt"/>
              </a:rPr>
              <a:t>“If they’re going to socialise, make friends, do public speaking, make a link with other young people from other organisations, there’s so much to take from the journey and so many wins for the young people.</a:t>
            </a:r>
          </a:p>
          <a:p>
            <a:pPr marL="0" indent="0" algn="ctr">
              <a:buNone/>
            </a:pPr>
            <a:r>
              <a:rPr lang="en-GB" sz="1800" b="1" i="1" dirty="0">
                <a:latin typeface="+mn-lt"/>
              </a:rPr>
              <a:t> It’s like they’re the outcomes.”</a:t>
            </a:r>
          </a:p>
        </p:txBody>
      </p:sp>
      <p:sp>
        <p:nvSpPr>
          <p:cNvPr id="13" name="Text Placeholder 12">
            <a:extLst>
              <a:ext uri="{FF2B5EF4-FFF2-40B4-BE49-F238E27FC236}">
                <a16:creationId xmlns:a16="http://schemas.microsoft.com/office/drawing/2014/main" id="{336E6BAF-9DAE-C040-B546-F4AFEFBDB720}"/>
              </a:ext>
            </a:extLst>
          </p:cNvPr>
          <p:cNvSpPr>
            <a:spLocks noGrp="1"/>
          </p:cNvSpPr>
          <p:nvPr>
            <p:ph type="body" sz="quarter" idx="17"/>
          </p:nvPr>
        </p:nvSpPr>
        <p:spPr>
          <a:xfrm>
            <a:off x="6250645" y="1416749"/>
            <a:ext cx="4254500" cy="297186"/>
          </a:xfrm>
        </p:spPr>
        <p:txBody>
          <a:bodyPr>
            <a:noAutofit/>
          </a:bodyPr>
          <a:lstStyle/>
          <a:p>
            <a:pPr marL="0" indent="0">
              <a:buNone/>
            </a:pPr>
            <a:r>
              <a:rPr lang="en-GB" sz="2200" dirty="0"/>
              <a:t>Rethinking outcomes?</a:t>
            </a:r>
          </a:p>
        </p:txBody>
      </p:sp>
      <p:sp>
        <p:nvSpPr>
          <p:cNvPr id="15" name="TextBox 14">
            <a:extLst>
              <a:ext uri="{FF2B5EF4-FFF2-40B4-BE49-F238E27FC236}">
                <a16:creationId xmlns:a16="http://schemas.microsoft.com/office/drawing/2014/main" id="{9B30969A-7AE3-224F-BBA3-E1D85F58D7DF}"/>
              </a:ext>
            </a:extLst>
          </p:cNvPr>
          <p:cNvSpPr txBox="1"/>
          <p:nvPr/>
        </p:nvSpPr>
        <p:spPr>
          <a:xfrm>
            <a:off x="6096000" y="1874699"/>
            <a:ext cx="5321300" cy="2308324"/>
          </a:xfrm>
          <a:prstGeom prst="rect">
            <a:avLst/>
          </a:prstGeom>
          <a:noFill/>
        </p:spPr>
        <p:txBody>
          <a:bodyPr wrap="square">
            <a:spAutoFit/>
          </a:bodyPr>
          <a:lstStyle/>
          <a:p>
            <a:pPr marL="342900" indent="-34290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This work is not only about activism and ‘big’ campaign wins, but also personal development and incremental steps along the journey. Supporting young people’s wellbeing at the culmination of the project requires reflecting on </a:t>
            </a:r>
            <a:r>
              <a:rPr lang="en-US" u="sng" dirty="0">
                <a:latin typeface="Source Sans Pro" panose="020B0503030403020204" pitchFamily="34" charset="0"/>
                <a:ea typeface="Source Sans Pro" panose="020B0503030403020204" pitchFamily="34" charset="0"/>
              </a:rPr>
              <a:t>all</a:t>
            </a:r>
            <a:r>
              <a:rPr lang="en-US" dirty="0">
                <a:latin typeface="Source Sans Pro" panose="020B0503030403020204" pitchFamily="34" charset="0"/>
                <a:ea typeface="Source Sans Pro" panose="020B0503030403020204" pitchFamily="34" charset="0"/>
              </a:rPr>
              <a:t> outcomes </a:t>
            </a:r>
            <a:r>
              <a:rPr lang="en-US">
                <a:latin typeface="Source Sans Pro" panose="020B0503030403020204" pitchFamily="34" charset="0"/>
                <a:ea typeface="Source Sans Pro" panose="020B0503030403020204" pitchFamily="34" charset="0"/>
              </a:rPr>
              <a:t>and reframing </a:t>
            </a:r>
            <a:r>
              <a:rPr lang="en-US" dirty="0">
                <a:latin typeface="Source Sans Pro" panose="020B0503030403020204" pitchFamily="34" charset="0"/>
                <a:ea typeface="Source Sans Pro" panose="020B0503030403020204" pitchFamily="34" charset="0"/>
              </a:rPr>
              <a:t>what we consider a ‘success’ - especially in complex social change contexts.</a:t>
            </a:r>
          </a:p>
        </p:txBody>
      </p:sp>
      <p:sp>
        <p:nvSpPr>
          <p:cNvPr id="14" name="Content Placeholder 3">
            <a:extLst>
              <a:ext uri="{FF2B5EF4-FFF2-40B4-BE49-F238E27FC236}">
                <a16:creationId xmlns:a16="http://schemas.microsoft.com/office/drawing/2014/main" id="{D9B3BDE2-60A4-F84C-AF06-616DAC6716FF}"/>
              </a:ext>
            </a:extLst>
          </p:cNvPr>
          <p:cNvSpPr txBox="1">
            <a:spLocks/>
          </p:cNvSpPr>
          <p:nvPr/>
        </p:nvSpPr>
        <p:spPr>
          <a:xfrm>
            <a:off x="812257" y="6094024"/>
            <a:ext cx="5136598" cy="45775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200" dirty="0"/>
              <a:t>Act for Change Fund: Key Messages</a:t>
            </a:r>
          </a:p>
        </p:txBody>
      </p:sp>
    </p:spTree>
    <p:extLst>
      <p:ext uri="{BB962C8B-B14F-4D97-AF65-F5344CB8AC3E}">
        <p14:creationId xmlns:p14="http://schemas.microsoft.com/office/powerpoint/2010/main" val="409631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Funders </a:t>
            </a:r>
          </a:p>
        </p:txBody>
      </p:sp>
      <p:sp>
        <p:nvSpPr>
          <p:cNvPr id="6" name="Content Placeholder 6">
            <a:extLst>
              <a:ext uri="{FF2B5EF4-FFF2-40B4-BE49-F238E27FC236}">
                <a16:creationId xmlns:a16="http://schemas.microsoft.com/office/drawing/2014/main" id="{C496FEE2-B52C-514A-A74A-6F88990FA912}"/>
              </a:ext>
            </a:extLst>
          </p:cNvPr>
          <p:cNvSpPr txBox="1">
            <a:spLocks/>
          </p:cNvSpPr>
          <p:nvPr/>
        </p:nvSpPr>
        <p:spPr>
          <a:xfrm>
            <a:off x="9207500" y="6094024"/>
            <a:ext cx="1955800" cy="457589"/>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200"/>
              <a:t>Hannah </a:t>
            </a:r>
            <a:r>
              <a:rPr lang="en-US" sz="1200" err="1"/>
              <a:t>Borkin</a:t>
            </a:r>
            <a:r>
              <a:rPr lang="en-US" sz="1200"/>
              <a:t>, March 2022</a:t>
            </a:r>
          </a:p>
        </p:txBody>
      </p:sp>
      <p:sp>
        <p:nvSpPr>
          <p:cNvPr id="10" name="Text Placeholder 3">
            <a:extLst>
              <a:ext uri="{FF2B5EF4-FFF2-40B4-BE49-F238E27FC236}">
                <a16:creationId xmlns:a16="http://schemas.microsoft.com/office/drawing/2014/main" id="{67D3041A-3723-8F45-A65C-7AD5FE289E18}"/>
              </a:ext>
            </a:extLst>
          </p:cNvPr>
          <p:cNvSpPr txBox="1">
            <a:spLocks/>
          </p:cNvSpPr>
          <p:nvPr/>
        </p:nvSpPr>
        <p:spPr>
          <a:xfrm>
            <a:off x="1203575" y="1800940"/>
            <a:ext cx="10251137" cy="2579424"/>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dirty="0"/>
              <a:t>Young people with lived experience must be appropriately </a:t>
            </a:r>
            <a:r>
              <a:rPr lang="en-US" sz="2000" dirty="0" err="1"/>
              <a:t>recognised</a:t>
            </a:r>
            <a:r>
              <a:rPr lang="en-US" sz="2000" dirty="0"/>
              <a:t> for their work, and funders should explore where to either draw </a:t>
            </a:r>
            <a:r>
              <a:rPr lang="en-US" sz="2000" u="sng" dirty="0"/>
              <a:t>or</a:t>
            </a:r>
            <a:r>
              <a:rPr lang="en-US" sz="2000" dirty="0"/>
              <a:t> shift the line for what is considered ‘work’ as opposed to participation or engagement.</a:t>
            </a:r>
          </a:p>
        </p:txBody>
      </p:sp>
      <p:sp>
        <p:nvSpPr>
          <p:cNvPr id="11" name="Text Placeholder 4">
            <a:extLst>
              <a:ext uri="{FF2B5EF4-FFF2-40B4-BE49-F238E27FC236}">
                <a16:creationId xmlns:a16="http://schemas.microsoft.com/office/drawing/2014/main" id="{8CE64889-E718-0F4F-BE86-AEFC5BF5FDAF}"/>
              </a:ext>
            </a:extLst>
          </p:cNvPr>
          <p:cNvSpPr txBox="1">
            <a:spLocks/>
          </p:cNvSpPr>
          <p:nvPr/>
        </p:nvSpPr>
        <p:spPr>
          <a:xfrm>
            <a:off x="1203576" y="1348224"/>
            <a:ext cx="4254500" cy="51276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0000"/>
              </a:lnSpc>
              <a:buNone/>
            </a:pPr>
            <a:r>
              <a:rPr lang="en-US" sz="2200" b="1" dirty="0">
                <a:solidFill>
                  <a:srgbClr val="00425B"/>
                </a:solidFill>
              </a:rPr>
              <a:t>Recognition and remuneration</a:t>
            </a:r>
          </a:p>
        </p:txBody>
      </p:sp>
      <p:sp>
        <p:nvSpPr>
          <p:cNvPr id="7" name="TextBox 6">
            <a:extLst>
              <a:ext uri="{FF2B5EF4-FFF2-40B4-BE49-F238E27FC236}">
                <a16:creationId xmlns:a16="http://schemas.microsoft.com/office/drawing/2014/main" id="{66682F85-1B18-1940-9632-44844A0E5AB5}"/>
              </a:ext>
            </a:extLst>
          </p:cNvPr>
          <p:cNvSpPr txBox="1"/>
          <p:nvPr/>
        </p:nvSpPr>
        <p:spPr>
          <a:xfrm>
            <a:off x="2084821" y="3275210"/>
            <a:ext cx="3941390" cy="1328023"/>
          </a:xfrm>
          <a:prstGeom prst="roundRect">
            <a:avLst/>
          </a:prstGeom>
          <a:solidFill>
            <a:schemeClr val="accent2"/>
          </a:solidFill>
        </p:spPr>
        <p:txBody>
          <a:bodyPr wrap="square" rtlCol="0">
            <a:spAutoFit/>
          </a:bodyPr>
          <a:lstStyle/>
          <a:p>
            <a:pPr algn="ctr"/>
            <a:r>
              <a:rPr lang="en-GB" b="1" dirty="0">
                <a:solidFill>
                  <a:schemeClr val="bg1"/>
                </a:solidFill>
              </a:rPr>
              <a:t>How can funders remunerate young people in a way that is both meaningful and proportionate to the work undertaken?</a:t>
            </a:r>
          </a:p>
        </p:txBody>
      </p:sp>
      <p:sp>
        <p:nvSpPr>
          <p:cNvPr id="12" name="Content Placeholder 3">
            <a:extLst>
              <a:ext uri="{FF2B5EF4-FFF2-40B4-BE49-F238E27FC236}">
                <a16:creationId xmlns:a16="http://schemas.microsoft.com/office/drawing/2014/main" id="{16BB3353-B3EA-C742-957B-6CEE46E9D935}"/>
              </a:ext>
            </a:extLst>
          </p:cNvPr>
          <p:cNvSpPr txBox="1">
            <a:spLocks/>
          </p:cNvSpPr>
          <p:nvPr/>
        </p:nvSpPr>
        <p:spPr>
          <a:xfrm>
            <a:off x="812257" y="6094024"/>
            <a:ext cx="5136598" cy="45775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200" dirty="0"/>
              <a:t>Act for Change Fund: Key messages</a:t>
            </a:r>
          </a:p>
        </p:txBody>
      </p:sp>
      <p:sp>
        <p:nvSpPr>
          <p:cNvPr id="17" name="TextBox 16">
            <a:extLst>
              <a:ext uri="{FF2B5EF4-FFF2-40B4-BE49-F238E27FC236}">
                <a16:creationId xmlns:a16="http://schemas.microsoft.com/office/drawing/2014/main" id="{E5AED41C-9CC6-F94F-BC7E-88ABBDC8FA32}"/>
              </a:ext>
            </a:extLst>
          </p:cNvPr>
          <p:cNvSpPr txBox="1"/>
          <p:nvPr/>
        </p:nvSpPr>
        <p:spPr>
          <a:xfrm>
            <a:off x="900641" y="4862250"/>
            <a:ext cx="10251137" cy="923330"/>
          </a:xfrm>
          <a:prstGeom prst="rect">
            <a:avLst/>
          </a:prstGeom>
          <a:noFill/>
        </p:spPr>
        <p:txBody>
          <a:bodyPr wrap="square">
            <a:spAutoFit/>
          </a:bodyPr>
          <a:lstStyle/>
          <a:p>
            <a:pPr marL="0" indent="0" algn="ctr">
              <a:buNone/>
            </a:pPr>
            <a:r>
              <a:rPr lang="en-US" sz="1800" b="1" i="1" dirty="0"/>
              <a:t>“It’s hard to quantify what’s paid and what’s not. It’s a principle thing – we </a:t>
            </a:r>
            <a:r>
              <a:rPr lang="en-US" sz="1800" b="1" i="1" dirty="0" err="1"/>
              <a:t>galvanise</a:t>
            </a:r>
            <a:r>
              <a:rPr lang="en-US" sz="1800" b="1" i="1" dirty="0"/>
              <a:t> young people to do a lot of social change work that turns into social change work in their own time. I’m not convinced it’s the best wa</a:t>
            </a:r>
            <a:r>
              <a:rPr lang="en-US" b="1" i="1" dirty="0"/>
              <a:t>y to do it, but it’s an experiment and it’s better than not paying them at all.”</a:t>
            </a:r>
            <a:endParaRPr lang="en-US" sz="1800" b="1" i="1" dirty="0"/>
          </a:p>
        </p:txBody>
      </p:sp>
      <p:sp>
        <p:nvSpPr>
          <p:cNvPr id="21" name="TextBox 20">
            <a:extLst>
              <a:ext uri="{FF2B5EF4-FFF2-40B4-BE49-F238E27FC236}">
                <a16:creationId xmlns:a16="http://schemas.microsoft.com/office/drawing/2014/main" id="{34B44A5D-7691-0141-AA59-A272CF351F92}"/>
              </a:ext>
            </a:extLst>
          </p:cNvPr>
          <p:cNvSpPr txBox="1"/>
          <p:nvPr/>
        </p:nvSpPr>
        <p:spPr>
          <a:xfrm>
            <a:off x="6998001" y="3275210"/>
            <a:ext cx="3941390" cy="1328023"/>
          </a:xfrm>
          <a:prstGeom prst="roundRect">
            <a:avLst/>
          </a:prstGeom>
          <a:solidFill>
            <a:schemeClr val="accent2"/>
          </a:solidFill>
        </p:spPr>
        <p:txBody>
          <a:bodyPr wrap="square" rtlCol="0">
            <a:spAutoFit/>
          </a:bodyPr>
          <a:lstStyle/>
          <a:p>
            <a:pPr algn="ctr"/>
            <a:r>
              <a:rPr lang="en-GB" b="1" dirty="0">
                <a:solidFill>
                  <a:schemeClr val="bg1"/>
                </a:solidFill>
              </a:rPr>
              <a:t>Are payment parameters (or what ‘counts’ as work) helpful in clearly defining and establishing roles and responsibilities?</a:t>
            </a:r>
          </a:p>
        </p:txBody>
      </p:sp>
      <p:pic>
        <p:nvPicPr>
          <p:cNvPr id="22" name="Graphic 21" descr="Badge Question Mark with solid fill">
            <a:extLst>
              <a:ext uri="{FF2B5EF4-FFF2-40B4-BE49-F238E27FC236}">
                <a16:creationId xmlns:a16="http://schemas.microsoft.com/office/drawing/2014/main" id="{8AEFAD2C-8D12-FE40-8BCE-0E4813E89E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84961" y="2637952"/>
            <a:ext cx="829969" cy="829969"/>
          </a:xfrm>
          <a:prstGeom prst="rect">
            <a:avLst/>
          </a:prstGeom>
        </p:spPr>
      </p:pic>
      <p:pic>
        <p:nvPicPr>
          <p:cNvPr id="20" name="Graphic 19" descr="Badge Question Mark with solid fill">
            <a:extLst>
              <a:ext uri="{FF2B5EF4-FFF2-40B4-BE49-F238E27FC236}">
                <a16:creationId xmlns:a16="http://schemas.microsoft.com/office/drawing/2014/main" id="{AA872C8C-4532-BE47-A855-31180242AB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07597" y="2647242"/>
            <a:ext cx="829969" cy="829969"/>
          </a:xfrm>
          <a:prstGeom prst="rect">
            <a:avLst/>
          </a:prstGeom>
        </p:spPr>
      </p:pic>
    </p:spTree>
    <p:extLst>
      <p:ext uri="{BB962C8B-B14F-4D97-AF65-F5344CB8AC3E}">
        <p14:creationId xmlns:p14="http://schemas.microsoft.com/office/powerpoint/2010/main" val="1885812343"/>
      </p:ext>
    </p:extLst>
  </p:cSld>
  <p:clrMapOvr>
    <a:masterClrMapping/>
  </p:clrMapOvr>
</p:sld>
</file>

<file path=ppt/theme/theme1.xml><?xml version="1.0" encoding="utf-8"?>
<a:theme xmlns:a="http://schemas.openxmlformats.org/drawingml/2006/main" name="Cover and divider pages">
  <a:themeElements>
    <a:clrScheme name="Centre Theme">
      <a:dk1>
        <a:srgbClr val="000000"/>
      </a:dk1>
      <a:lt1>
        <a:srgbClr val="FFFFFF"/>
      </a:lt1>
      <a:dk2>
        <a:srgbClr val="000000"/>
      </a:dk2>
      <a:lt2>
        <a:srgbClr val="FFFFFF"/>
      </a:lt2>
      <a:accent1>
        <a:srgbClr val="712E5E"/>
      </a:accent1>
      <a:accent2>
        <a:srgbClr val="00415B"/>
      </a:accent2>
      <a:accent3>
        <a:srgbClr val="BD4F28"/>
      </a:accent3>
      <a:accent4>
        <a:srgbClr val="83999B"/>
      </a:accent4>
      <a:accent5>
        <a:srgbClr val="527F00"/>
      </a:accent5>
      <a:accent6>
        <a:srgbClr val="CCAF1A"/>
      </a:accent6>
      <a:hlink>
        <a:srgbClr val="BD4F28"/>
      </a:hlink>
      <a:folHlink>
        <a:srgbClr val="6C6C6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D12084C-E45D-B745-8FFF-0DF5AE9980D0}" vid="{56561285-8F58-1B43-B8D9-38498C950A4B}"/>
    </a:ext>
  </a:extLst>
</a:theme>
</file>

<file path=ppt/theme/theme2.xml><?xml version="1.0" encoding="utf-8"?>
<a:theme xmlns:a="http://schemas.openxmlformats.org/drawingml/2006/main" name="Text pages">
  <a:themeElements>
    <a:clrScheme name="CYI">
      <a:dk1>
        <a:sysClr val="windowText" lastClr="000000"/>
      </a:dk1>
      <a:lt1>
        <a:sysClr val="window" lastClr="FFFFFF"/>
      </a:lt1>
      <a:dk2>
        <a:srgbClr val="000000"/>
      </a:dk2>
      <a:lt2>
        <a:srgbClr val="FFFFFF"/>
      </a:lt2>
      <a:accent1>
        <a:srgbClr val="CD4D0B"/>
      </a:accent1>
      <a:accent2>
        <a:srgbClr val="722E5E"/>
      </a:accent2>
      <a:accent3>
        <a:srgbClr val="490038"/>
      </a:accent3>
      <a:accent4>
        <a:srgbClr val="084164"/>
      </a:accent4>
      <a:accent5>
        <a:srgbClr val="262626"/>
      </a:accent5>
      <a:accent6>
        <a:srgbClr val="6C6C6C"/>
      </a:accent6>
      <a:hlink>
        <a:srgbClr val="722E5E"/>
      </a:hlink>
      <a:folHlink>
        <a:srgbClr val="6C6C6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D12084C-E45D-B745-8FFF-0DF5AE9980D0}" vid="{F44AA89D-7C19-634F-A5A1-86948F454BF6}"/>
    </a:ext>
  </a:extLst>
</a:theme>
</file>

<file path=ppt/theme/theme3.xml><?xml version="1.0" encoding="utf-8"?>
<a:theme xmlns:a="http://schemas.openxmlformats.org/drawingml/2006/main" name="Smart art slides">
  <a:themeElements>
    <a:clrScheme name="CYI">
      <a:dk1>
        <a:sysClr val="windowText" lastClr="000000"/>
      </a:dk1>
      <a:lt1>
        <a:sysClr val="window" lastClr="FFFFFF"/>
      </a:lt1>
      <a:dk2>
        <a:srgbClr val="000000"/>
      </a:dk2>
      <a:lt2>
        <a:srgbClr val="FFFFFF"/>
      </a:lt2>
      <a:accent1>
        <a:srgbClr val="CD4D0B"/>
      </a:accent1>
      <a:accent2>
        <a:srgbClr val="722E5E"/>
      </a:accent2>
      <a:accent3>
        <a:srgbClr val="490038"/>
      </a:accent3>
      <a:accent4>
        <a:srgbClr val="084164"/>
      </a:accent4>
      <a:accent5>
        <a:srgbClr val="262626"/>
      </a:accent5>
      <a:accent6>
        <a:srgbClr val="6C6C6C"/>
      </a:accent6>
      <a:hlink>
        <a:srgbClr val="722E5E"/>
      </a:hlink>
      <a:folHlink>
        <a:srgbClr val="6C6C6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D12084C-E45D-B745-8FFF-0DF5AE9980D0}" vid="{B65EAC17-B78A-DF4E-B298-14ACFBF6943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9947D1A44C7049B13D9F7776ADE81C" ma:contentTypeVersion="12" ma:contentTypeDescription="Create a new document." ma:contentTypeScope="" ma:versionID="07628b7585cc4e290743cea50447e61e">
  <xsd:schema xmlns:xsd="http://www.w3.org/2001/XMLSchema" xmlns:xs="http://www.w3.org/2001/XMLSchema" xmlns:p="http://schemas.microsoft.com/office/2006/metadata/properties" xmlns:ns2="a560f4ff-06d3-47e0-92c5-884f8110d1b1" xmlns:ns3="602d0e8a-3a01-459e-b4da-2b363cd1a326" targetNamespace="http://schemas.microsoft.com/office/2006/metadata/properties" ma:root="true" ma:fieldsID="e9a84c674f414be004e32e500736768c" ns2:_="" ns3:_="">
    <xsd:import namespace="a560f4ff-06d3-47e0-92c5-884f8110d1b1"/>
    <xsd:import namespace="602d0e8a-3a01-459e-b4da-2b363cd1a32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AutoKeyPoints" minOccurs="0"/>
                <xsd:element ref="ns3:MediaServiceKeyPoint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60f4ff-06d3-47e0-92c5-884f8110d1b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2d0e8a-3a01-459e-b4da-2b363cd1a32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8F4586-46C2-455A-9E5C-66893F9B00E0}">
  <ds:schemaRefs>
    <ds:schemaRef ds:uri="602d0e8a-3a01-459e-b4da-2b363cd1a326"/>
    <ds:schemaRef ds:uri="a560f4ff-06d3-47e0-92c5-884f8110d1b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3BF517A-8DE9-46F2-8B71-F60A6B281E38}">
  <ds:schemaRefs>
    <ds:schemaRef ds:uri="http://schemas.microsoft.com/office/2006/metadata/properties"/>
    <ds:schemaRef ds:uri="http://schemas.microsoft.com/office/2006/documentManagement/types"/>
    <ds:schemaRef ds:uri="http://purl.org/dc/dcmitype/"/>
    <ds:schemaRef ds:uri="http://www.w3.org/XML/1998/namespace"/>
    <ds:schemaRef ds:uri="a560f4ff-06d3-47e0-92c5-884f8110d1b1"/>
    <ds:schemaRef ds:uri="http://schemas.microsoft.com/office/infopath/2007/PartnerControls"/>
    <ds:schemaRef ds:uri="http://purl.org/dc/elements/1.1/"/>
    <ds:schemaRef ds:uri="http://schemas.openxmlformats.org/package/2006/metadata/core-properties"/>
    <ds:schemaRef ds:uri="602d0e8a-3a01-459e-b4da-2b363cd1a326"/>
    <ds:schemaRef ds:uri="http://purl.org/dc/terms/"/>
  </ds:schemaRefs>
</ds:datastoreItem>
</file>

<file path=customXml/itemProps3.xml><?xml version="1.0" encoding="utf-8"?>
<ds:datastoreItem xmlns:ds="http://schemas.openxmlformats.org/officeDocument/2006/customXml" ds:itemID="{D642774A-86ED-43C8-9680-8F6B6D4B43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Cover and divider pages</Template>
  <TotalTime>87</TotalTime>
  <Words>1393</Words>
  <Application>Microsoft Office PowerPoint</Application>
  <PresentationFormat>Widescreen</PresentationFormat>
  <Paragraphs>102</Paragraphs>
  <Slides>14</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14</vt:i4>
      </vt:variant>
    </vt:vector>
  </HeadingPairs>
  <TitlesOfParts>
    <vt:vector size="23" baseType="lpstr">
      <vt:lpstr>Arial</vt:lpstr>
      <vt:lpstr>Calibri</vt:lpstr>
      <vt:lpstr>Noto Sans</vt:lpstr>
      <vt:lpstr>Source Sans Pro</vt:lpstr>
      <vt:lpstr>Work Sans</vt:lpstr>
      <vt:lpstr>Work Sans Medium</vt:lpstr>
      <vt:lpstr>Cover and divider pages</vt:lpstr>
      <vt:lpstr>Text pages</vt:lpstr>
      <vt:lpstr>Smart art slides</vt:lpstr>
      <vt:lpstr>Act for Change Fund Learning Partnership   </vt:lpstr>
      <vt:lpstr>About the Act for Change Fund</vt:lpstr>
      <vt:lpstr>The Act for Change Fund</vt:lpstr>
      <vt:lpstr>Key messages emerging from the learning partner activities</vt:lpstr>
      <vt:lpstr>Youth organisations </vt:lpstr>
      <vt:lpstr>Youth organisations</vt:lpstr>
      <vt:lpstr>Youth organisations </vt:lpstr>
      <vt:lpstr>Young people  </vt:lpstr>
      <vt:lpstr>Funders </vt:lpstr>
      <vt:lpstr>Funders</vt:lpstr>
      <vt:lpstr>What next?</vt:lpstr>
      <vt:lpstr>Conclusions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#iwill Fund: Act for Change</dc:title>
  <dc:creator>Hannah Borkin</dc:creator>
  <cp:lastModifiedBy>Vivienne Jackson</cp:lastModifiedBy>
  <cp:revision>6</cp:revision>
  <dcterms:created xsi:type="dcterms:W3CDTF">2022-02-22T09:39:30Z</dcterms:created>
  <dcterms:modified xsi:type="dcterms:W3CDTF">2022-03-30T16:30:23Z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0x010100079947D1A44C7049B13D9F7776ADE81C</vt:lpwstr>
  </property>
  <property fmtid="{D5CDD505-2E9C-101B-9397-08002B2CF9AE}" pid="3" name="Order">
    <vt:r8>16300</vt:r8>
  </property>
</Properties>
</file>